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89" r:id="rId2"/>
    <p:sldId id="263" r:id="rId3"/>
    <p:sldId id="268" r:id="rId4"/>
    <p:sldId id="269" r:id="rId5"/>
    <p:sldId id="270" r:id="rId6"/>
    <p:sldId id="279" r:id="rId7"/>
    <p:sldId id="280" r:id="rId8"/>
    <p:sldId id="282" r:id="rId9"/>
    <p:sldId id="275" r:id="rId10"/>
    <p:sldId id="286" r:id="rId11"/>
    <p:sldId id="283" r:id="rId12"/>
    <p:sldId id="284" r:id="rId13"/>
    <p:sldId id="28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5C82B-885D-40FE-8EC6-E837D7EF1B22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498E5-E5F0-4B9E-8355-6C1CD2C21A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7914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260E059-3122-4C7A-8098-68B04ACB7871}" type="datetimeFigureOut">
              <a:rPr lang="ru-RU" smtClean="0"/>
              <a:pPr/>
              <a:t>01.01.2007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E3A9662-CC0F-46F3-B83F-AB3FCEE2A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3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wmf"/><Relationship Id="rId5" Type="http://schemas.openxmlformats.org/officeDocument/2006/relationships/image" Target="../media/image4.wmf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cs10017.userapi.com/u41663739/-14/x_26491bd2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://hereandthere.us/wp-content/uploads/2012/04/WaterpikEcoflowShowerHead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ibrybalka.ru/img/ryb/ersh/1.jpg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://infomixx.ru/?fad=draw-simple-pictures-5mk5wgjoBqbrWa92xHh1Ia3PxTIo7v1yIsNSoWxuGBDT6OcsVBOY66O44Z9yE8N6mzqyKNR/51brrq_cP4VS12JAGZQGHPpKrA==b5a.jpg" TargetMode="Externa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2.png"/><Relationship Id="rId7" Type="http://schemas.openxmlformats.org/officeDocument/2006/relationships/image" Target="../media/image25.wmf"/><Relationship Id="rId2" Type="http://schemas.openxmlformats.org/officeDocument/2006/relationships/hyperlink" Target="http://img-fotki.yandex.ru/get/5700/tatyana2q8-medvedeva.157/0_553d9_bdbac050_L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gif"/><Relationship Id="rId4" Type="http://schemas.openxmlformats.org/officeDocument/2006/relationships/hyperlink" Target="http://st.free-lance.ru/users/Creater-web/foto/f_4e19df5037cc3.gi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images.reklama.com.ua/2011-12-19/1261781/photos0-800x600.jpe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yaplakal.com/uploads/post-2-13073608077304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04856" cy="1872208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Автоматизация звука 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1500" b="1" dirty="0" smtClean="0">
                <a:solidFill>
                  <a:schemeClr val="tx1"/>
                </a:solidFill>
              </a:rPr>
              <a:t>Ш </a:t>
            </a:r>
            <a:r>
              <a:rPr lang="ru-RU" sz="11500" b="1" dirty="0" err="1" smtClean="0">
                <a:solidFill>
                  <a:schemeClr val="tx1"/>
                </a:solidFill>
              </a:rPr>
              <a:t>ш</a:t>
            </a:r>
            <a:endParaRPr lang="ru-RU" sz="115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Documents and Settings\Admin\Local Settings\Temporary Internet Files\Content.IE5\WLUFK1UV\MC90044502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34826"/>
            <a:ext cx="3721166" cy="490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Local Settings\Temporary Internet Files\Content.IE5\016ZKDI7\MP90040547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6092" y="3676063"/>
            <a:ext cx="4496544" cy="321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Local Settings\Temporary Internet Files\Content.IE5\CLEJS96B\MC90041489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60479"/>
            <a:ext cx="4403002" cy="279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Admin\Local Settings\Temporary Internet Files\Content.IE5\CLEJS96B\MC90034579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23068"/>
            <a:ext cx="2245766" cy="151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Admin\Local Settings\Temporary Internet Files\Content.IE5\CLEJS96B\MC900183212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0410" y="2742125"/>
            <a:ext cx="3471470" cy="165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липарт к новому году 2013, году Змеи картинки Profan.s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76789"/>
            <a:ext cx="3454592" cy="455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Admin\Local Settings\Temporary Internet Files\Content.IE5\016ZKDI7\MC900437581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3400" y="2438625"/>
            <a:ext cx="3857626" cy="389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4204926" y="2398818"/>
            <a:ext cx="7649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/>
              <a:t>ша</a:t>
            </a:r>
          </a:p>
        </p:txBody>
      </p:sp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5727186" y="4073482"/>
            <a:ext cx="7184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 err="1"/>
              <a:t>шо</a:t>
            </a:r>
            <a:endParaRPr lang="ru-RU" sz="3200" b="1" dirty="0"/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2693400" y="4091507"/>
            <a:ext cx="6912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/>
              <a:t>шу</a:t>
            </a:r>
          </a:p>
        </p:txBody>
      </p:sp>
      <p:sp>
        <p:nvSpPr>
          <p:cNvPr id="11271" name="TextBox 6"/>
          <p:cNvSpPr txBox="1">
            <a:spLocks noChangeArrowheads="1"/>
          </p:cNvSpPr>
          <p:nvPr/>
        </p:nvSpPr>
        <p:spPr bwMode="auto">
          <a:xfrm>
            <a:off x="4186954" y="5563386"/>
            <a:ext cx="7264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/>
              <a:t>ши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низ 8"/>
          <p:cNvSpPr/>
          <p:nvPr/>
        </p:nvSpPr>
        <p:spPr>
          <a:xfrm>
            <a:off x="1403350" y="3500438"/>
            <a:ext cx="576263" cy="10810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6200000">
            <a:off x="2951957" y="5122069"/>
            <a:ext cx="576262" cy="1079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4140200" y="3357563"/>
            <a:ext cx="576263" cy="1079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5733516" y="1953419"/>
            <a:ext cx="576262" cy="1079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524750" y="3500438"/>
            <a:ext cx="576263" cy="10810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6" name="Picture 2" descr="C:\Documents and Settings\Admin\Local Settings\Temporary Internet Files\Content.IE5\CLEJS96B\MC90043616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4530" y="1386942"/>
            <a:ext cx="1612699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Local Settings\Temporary Internet Files\Content.IE5\0XA3KPQ3\MC90037016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6703" y="4584217"/>
            <a:ext cx="2694868" cy="206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Local Settings\Temporary Internet Files\Content.IE5\WLUFK1UV\MC90041190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9254" y="1867081"/>
            <a:ext cx="2139898" cy="203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Local Settings\Temporary Internet Files\Content.IE5\WLUFK1UV\MC90041489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818719"/>
            <a:ext cx="3209613" cy="203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Admin\Local Settings\Temporary Internet Files\Content.IE5\016ZKDI7\MC900098129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2149" y="1174070"/>
            <a:ext cx="1353024" cy="212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Admin\Local Settings\Temporary Internet Files\Content.IE5\0XA3KPQ3\MC900331373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609" y="4581525"/>
            <a:ext cx="1816729" cy="160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980728"/>
          </a:xfrm>
        </p:spPr>
        <p:txBody>
          <a:bodyPr>
            <a:noAutofit/>
          </a:bodyPr>
          <a:lstStyle/>
          <a:p>
            <a:r>
              <a:rPr lang="ru-RU" sz="4400" b="1" i="1" dirty="0" smtClean="0"/>
              <a:t>Что делают дети?</a:t>
            </a:r>
            <a:endParaRPr lang="ru-RU" sz="4400" b="1" i="1" dirty="0"/>
          </a:p>
        </p:txBody>
      </p:sp>
      <p:pic>
        <p:nvPicPr>
          <p:cNvPr id="30724" name="Picture 4" descr="Картинка 1 из 2474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312695"/>
            <a:ext cx="6986510" cy="45453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Фото школьников - Hq обои больших размеров, качественные фотографии с высоким разрешение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912768" cy="473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Минусовки / Оризонт / Ты у калины жди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12776"/>
            <a:ext cx="4536504" cy="476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а 11 из 25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449095"/>
            <a:ext cx="2304504" cy="317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Картинка 1 из 17085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232914"/>
            <a:ext cx="4219203" cy="330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8" descr="Картинка 14 из 16784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81500" y="1021355"/>
            <a:ext cx="47625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Группа АА &quot;Vesvalo&quot;. Версия для печати темы: Cheburashka с днем варень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513"/>
            <a:ext cx="3120405" cy="259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Admin\Local Settings\Temporary Internet Files\Content.IE5\CLEJS96B\MC900440404[1]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5950" y="3232914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Картинка 1 из 2414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32656"/>
            <a:ext cx="3048000" cy="3810000"/>
          </a:xfrm>
          <a:prstGeom prst="rect">
            <a:avLst/>
          </a:prstGeom>
          <a:noFill/>
        </p:spPr>
      </p:pic>
      <p:pic>
        <p:nvPicPr>
          <p:cNvPr id="5" name="Picture 4" descr="Картинка 4 из 15825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67970">
            <a:off x="5364088" y="548680"/>
            <a:ext cx="2867025" cy="2857500"/>
          </a:xfrm>
          <a:prstGeom prst="rect">
            <a:avLst/>
          </a:prstGeom>
          <a:noFill/>
        </p:spPr>
      </p:pic>
      <p:pic>
        <p:nvPicPr>
          <p:cNvPr id="6147" name="Picture 3" descr="C:\Documents and Settings\Admin\Local Settings\Temporary Internet Files\Content.IE5\CLEJS96B\MC900351181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0934" y="2708920"/>
            <a:ext cx="1610194" cy="385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Admin\Local Settings\Temporary Internet Files\Content.IE5\0XA3KPQ3\MC900360552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03" y="3140153"/>
            <a:ext cx="2460861" cy="343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Documents and Settings\Admin\Local Settings\Temporary Internet Files\Content.IE5\0XA3KPQ3\MC900113476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2252" y="3197852"/>
            <a:ext cx="1679209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Autofit/>
          </a:bodyPr>
          <a:lstStyle/>
          <a:p>
            <a:r>
              <a:rPr lang="ru-RU" sz="4400" b="1" i="1" dirty="0" smtClean="0"/>
              <a:t>Дополни предложение словом</a:t>
            </a:r>
            <a:endParaRPr lang="ru-RU" sz="4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628800"/>
            <a:ext cx="5329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На стройке работает … </a:t>
            </a:r>
            <a:endParaRPr lang="ru-RU" sz="4000" b="1" dirty="0">
              <a:solidFill>
                <a:srgbClr val="0070C0"/>
              </a:solidFill>
            </a:endParaRPr>
          </a:p>
        </p:txBody>
      </p:sp>
      <p:pic>
        <p:nvPicPr>
          <p:cNvPr id="48130" name="Picture 2" descr="Картинка 4 из 253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348880"/>
            <a:ext cx="5328592" cy="398894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7124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На столе стоит красивый … 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7170" name="Picture 2" descr="C:\Documents and Settings\Admin\Local Settings\Temporary Internet Files\Content.IE5\0XA3KPQ3\MC90041188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96824"/>
            <a:ext cx="4487979" cy="516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04664"/>
            <a:ext cx="6933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На полке стоят разноцветные … </a:t>
            </a:r>
            <a:endParaRPr lang="ru-RU" sz="3600" b="1" dirty="0"/>
          </a:p>
        </p:txBody>
      </p:sp>
      <p:pic>
        <p:nvPicPr>
          <p:cNvPr id="50178" name="Picture 2" descr="Картинка 11 из 3269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8208912" cy="509784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362</TotalTime>
  <Words>32</Words>
  <Application>Microsoft Office PowerPoint</Application>
  <PresentationFormat>Экран (4:3)</PresentationFormat>
  <Paragraphs>11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Автоматизация звука [Ш]</vt:lpstr>
      <vt:lpstr>Ш ш</vt:lpstr>
      <vt:lpstr>Слайд 3</vt:lpstr>
      <vt:lpstr>Слайд 4</vt:lpstr>
      <vt:lpstr>Слайд 5</vt:lpstr>
      <vt:lpstr>Что делают дети?</vt:lpstr>
      <vt:lpstr>Слайд 7</vt:lpstr>
      <vt:lpstr>Слайд 8</vt:lpstr>
      <vt:lpstr>Слайд 9</vt:lpstr>
      <vt:lpstr>Слайд 10</vt:lpstr>
      <vt:lpstr>Дополни предложение словом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31</cp:revision>
  <dcterms:created xsi:type="dcterms:W3CDTF">2012-06-06T12:54:54Z</dcterms:created>
  <dcterms:modified xsi:type="dcterms:W3CDTF">2006-12-31T21:30:36Z</dcterms:modified>
</cp:coreProperties>
</file>