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</p:sldIdLst>
  <p:sldSz cx="9906000" cy="6858000" type="A4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6" d="100"/>
          <a:sy n="66" d="100"/>
        </p:scale>
        <p:origin x="136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1281A-DEC3-4AFF-9EE9-67BA80D002CC}" type="datetimeFigureOut">
              <a:rPr lang="ru-RU" smtClean="0"/>
              <a:t>21.02.2018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2D4DC-B471-40B3-B349-FC5240F56B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94317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1281A-DEC3-4AFF-9EE9-67BA80D002CC}" type="datetimeFigureOut">
              <a:rPr lang="ru-RU" smtClean="0"/>
              <a:t>21.02.2018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2D4DC-B471-40B3-B349-FC5240F56B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29853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1281A-DEC3-4AFF-9EE9-67BA80D002CC}" type="datetimeFigureOut">
              <a:rPr lang="ru-RU" smtClean="0"/>
              <a:t>21.02.2018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2D4DC-B471-40B3-B349-FC5240F56B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42442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1281A-DEC3-4AFF-9EE9-67BA80D002CC}" type="datetimeFigureOut">
              <a:rPr lang="ru-RU" smtClean="0"/>
              <a:t>21.02.2018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2D4DC-B471-40B3-B349-FC5240F56B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03779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1281A-DEC3-4AFF-9EE9-67BA80D002CC}" type="datetimeFigureOut">
              <a:rPr lang="ru-RU" smtClean="0"/>
              <a:t>21.02.2018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2D4DC-B471-40B3-B349-FC5240F56B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38442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1281A-DEC3-4AFF-9EE9-67BA80D002CC}" type="datetimeFigureOut">
              <a:rPr lang="ru-RU" smtClean="0"/>
              <a:t>21.02.2018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2D4DC-B471-40B3-B349-FC5240F56B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06748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1281A-DEC3-4AFF-9EE9-67BA80D002CC}" type="datetimeFigureOut">
              <a:rPr lang="ru-RU" smtClean="0"/>
              <a:t>21.02.2018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2D4DC-B471-40B3-B349-FC5240F56B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74221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1281A-DEC3-4AFF-9EE9-67BA80D002CC}" type="datetimeFigureOut">
              <a:rPr lang="ru-RU" smtClean="0"/>
              <a:t>21.02.2018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2D4DC-B471-40B3-B349-FC5240F56B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2717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1281A-DEC3-4AFF-9EE9-67BA80D002CC}" type="datetimeFigureOut">
              <a:rPr lang="ru-RU" smtClean="0"/>
              <a:t>21.02.2018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2D4DC-B471-40B3-B349-FC5240F56B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72127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1281A-DEC3-4AFF-9EE9-67BA80D002CC}" type="datetimeFigureOut">
              <a:rPr lang="ru-RU" smtClean="0"/>
              <a:t>21.02.2018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2D4DC-B471-40B3-B349-FC5240F56B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31175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1281A-DEC3-4AFF-9EE9-67BA80D002CC}" type="datetimeFigureOut">
              <a:rPr lang="ru-RU" smtClean="0"/>
              <a:t>21.02.2018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2D4DC-B471-40B3-B349-FC5240F56B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16776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  <a:alpha val="73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1281A-DEC3-4AFF-9EE9-67BA80D002CC}" type="datetimeFigureOut">
              <a:rPr lang="ru-RU" smtClean="0"/>
              <a:t>21.02.2018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92D4DC-B471-40B3-B349-FC5240F56B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6064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865067" cy="5138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6826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621576" y="282192"/>
            <a:ext cx="277896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cap="none" spc="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</a:t>
            </a:r>
            <a:endParaRPr lang="ru-RU" sz="54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" name="Прямая со стрелкой 5"/>
          <p:cNvCxnSpPr/>
          <p:nvPr/>
        </p:nvCxnSpPr>
        <p:spPr>
          <a:xfrm flipH="1">
            <a:off x="2540000" y="1248229"/>
            <a:ext cx="2075543" cy="66765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>
            <a:off x="5471886" y="1205522"/>
            <a:ext cx="1494971" cy="66682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1683657" y="1733621"/>
            <a:ext cx="172515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Ким?</a:t>
            </a:r>
            <a:endParaRPr lang="ru-RU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219371" y="1733621"/>
            <a:ext cx="176747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Туох</a:t>
            </a:r>
            <a:r>
              <a:rPr lang="ru-RU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?</a:t>
            </a:r>
            <a:endParaRPr lang="ru-RU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191159" y="3939792"/>
            <a:ext cx="3591368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Тугу</a:t>
            </a:r>
            <a:r>
              <a:rPr lang="ru-RU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sz="5400" b="0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гынар</a:t>
            </a:r>
            <a:r>
              <a:rPr lang="ru-RU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?</a:t>
            </a:r>
          </a:p>
          <a:p>
            <a:pPr algn="ctr"/>
            <a:r>
              <a:rPr lang="ru-RU" sz="54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Хайыыр</a:t>
            </a:r>
            <a:r>
              <a:rPr lang="ru-RU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?</a:t>
            </a:r>
            <a:endParaRPr lang="ru-RU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cxnSp>
        <p:nvCxnSpPr>
          <p:cNvPr id="13" name="Прямая со стрелкой 12"/>
          <p:cNvCxnSpPr>
            <a:stCxn id="4" idx="2"/>
          </p:cNvCxnSpPr>
          <p:nvPr/>
        </p:nvCxnSpPr>
        <p:spPr>
          <a:xfrm>
            <a:off x="5011059" y="1205522"/>
            <a:ext cx="0" cy="358419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>
            <a:endCxn id="11" idx="1"/>
          </p:cNvCxnSpPr>
          <p:nvPr/>
        </p:nvCxnSpPr>
        <p:spPr>
          <a:xfrm>
            <a:off x="5123543" y="4816955"/>
            <a:ext cx="1067616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6" name="Прямоугольник 15"/>
          <p:cNvSpPr/>
          <p:nvPr/>
        </p:nvSpPr>
        <p:spPr>
          <a:xfrm>
            <a:off x="829128" y="3893625"/>
            <a:ext cx="25796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Хайдах</a:t>
            </a:r>
            <a:r>
              <a:rPr lang="ru-RU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?</a:t>
            </a:r>
            <a:endParaRPr lang="ru-RU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cxnSp>
        <p:nvCxnSpPr>
          <p:cNvPr id="19" name="Прямая со стрелкой 18"/>
          <p:cNvCxnSpPr/>
          <p:nvPr/>
        </p:nvCxnSpPr>
        <p:spPr>
          <a:xfrm flipH="1">
            <a:off x="3149600" y="1248229"/>
            <a:ext cx="1712686" cy="269156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9840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09479" y="906306"/>
            <a:ext cx="737734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Кы</a:t>
            </a:r>
            <a:r>
              <a:rPr lang="en-US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ru-RU" sz="5400" b="0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ыл</a:t>
            </a:r>
            <a:r>
              <a:rPr lang="ru-RU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400" b="0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сибэкки</a:t>
            </a:r>
            <a:r>
              <a:rPr lang="ru-RU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400" b="0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үүммүт</a:t>
            </a:r>
            <a:r>
              <a:rPr lang="ru-RU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  <a:endParaRPr lang="ru-RU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529788" y="613917"/>
            <a:ext cx="1136721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3200" dirty="0" err="1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уох</a:t>
            </a:r>
            <a:r>
              <a:rPr lang="ru-RU" sz="320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32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484681" y="613918"/>
            <a:ext cx="2274405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3200" dirty="0" err="1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угу</a:t>
            </a:r>
            <a:r>
              <a:rPr lang="ru-RU" sz="320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гынар</a:t>
            </a:r>
            <a:r>
              <a:rPr lang="ru-RU" sz="320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32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920353" y="613916"/>
            <a:ext cx="156587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dirty="0" err="1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хайдах</a:t>
            </a:r>
            <a:r>
              <a:rPr lang="ru-RU" sz="320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32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117552" y="2974556"/>
            <a:ext cx="597836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Саҥа</a:t>
            </a:r>
            <a:r>
              <a:rPr lang="ru-RU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4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кинигэ</a:t>
            </a:r>
            <a:r>
              <a:rPr lang="ru-RU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4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сытар</a:t>
            </a:r>
            <a:r>
              <a:rPr lang="ru-RU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912150" y="4515022"/>
            <a:ext cx="1045479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ким?</a:t>
            </a:r>
            <a:endParaRPr lang="ru-RU" sz="32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909393" y="2632926"/>
            <a:ext cx="2274405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3200" dirty="0" err="1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угу</a:t>
            </a:r>
            <a:r>
              <a:rPr lang="ru-RU" sz="320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гынар</a:t>
            </a:r>
            <a:r>
              <a:rPr lang="ru-RU" sz="320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32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358168" y="2632928"/>
            <a:ext cx="156587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dirty="0" err="1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хайдах</a:t>
            </a:r>
            <a:r>
              <a:rPr lang="ru-RU" sz="320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32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884448" y="4810649"/>
            <a:ext cx="623760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Кыра Оля </a:t>
            </a:r>
            <a:r>
              <a:rPr lang="ru-RU" sz="5400" b="0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оонньуур</a:t>
            </a:r>
            <a:r>
              <a:rPr lang="ru-RU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529787" y="2632926"/>
            <a:ext cx="1136721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3200" dirty="0" err="1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уох</a:t>
            </a:r>
            <a:r>
              <a:rPr lang="ru-RU" sz="320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32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425449" y="4517167"/>
            <a:ext cx="2274405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3200" dirty="0" err="1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угу</a:t>
            </a:r>
            <a:r>
              <a:rPr lang="ru-RU" sz="320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гынар</a:t>
            </a:r>
            <a:r>
              <a:rPr lang="ru-RU" sz="320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32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089071" y="4499092"/>
            <a:ext cx="156587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dirty="0" err="1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хайдах</a:t>
            </a:r>
            <a:r>
              <a:rPr lang="ru-RU" sz="320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32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2560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54927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Ордук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тылы 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бул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2067" y="1854653"/>
            <a:ext cx="9566047" cy="4351338"/>
          </a:xfrm>
        </p:spPr>
        <p:txBody>
          <a:bodyPr/>
          <a:lstStyle/>
          <a:p>
            <a:pPr marL="742950" indent="-742950">
              <a:buAutoNum type="arabicParenR"/>
            </a:pP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о5о, 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куобах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остуол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ара5ас, 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кинигэ</a:t>
            </a:r>
            <a:endParaRPr lang="ru-RU" sz="4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indent="-742950">
              <a:buAutoNum type="arabicParenR"/>
            </a:pP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кыра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кы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ыл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а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ыы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лаампа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тѳгүрүк</a:t>
            </a:r>
            <a:endParaRPr lang="en-US" sz="4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indent="-742950">
              <a:buAutoNum type="arabicParenR"/>
            </a:pP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сүүрэр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сымна5ас, 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сытар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олорор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үѳрэр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3530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552" y="307071"/>
            <a:ext cx="3020105" cy="52024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Ыраас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сурук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19858191">
            <a:off x="7347857" y="292100"/>
            <a:ext cx="1070429" cy="107042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256" y="976085"/>
            <a:ext cx="1601259" cy="246347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1969" y="1197334"/>
            <a:ext cx="2497688" cy="249768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70515" y="3695022"/>
            <a:ext cx="1707999" cy="269241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55657" y="1265546"/>
            <a:ext cx="2583543" cy="227038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07345" y="3859422"/>
            <a:ext cx="2496541" cy="2496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6687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14867" y="406401"/>
            <a:ext cx="8543925" cy="7112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Сѳптѳѳх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тылларынан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этиилэри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ситэри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суруй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14867" y="1393371"/>
            <a:ext cx="8543925" cy="500130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44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Куттас</a:t>
            </a:r>
            <a:r>
              <a:rPr lang="ru-RU" sz="44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куобах</a:t>
            </a:r>
            <a:r>
              <a:rPr lang="ru-RU" sz="44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44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тугу</a:t>
            </a:r>
            <a:r>
              <a:rPr lang="ru-RU" sz="44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гынна</a:t>
            </a:r>
            <a:r>
              <a:rPr lang="ru-RU" sz="44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?). </a:t>
            </a:r>
            <a:r>
              <a:rPr lang="ru-RU" sz="4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Хонууга</a:t>
            </a:r>
            <a:r>
              <a:rPr lang="ru-RU" sz="4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4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хайдах</a:t>
            </a:r>
            <a:r>
              <a:rPr lang="ru-RU" sz="4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?) </a:t>
            </a:r>
            <a:r>
              <a:rPr lang="ru-RU" sz="4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сибэкки</a:t>
            </a:r>
            <a:r>
              <a:rPr lang="ru-RU" sz="4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үүннэ</a:t>
            </a:r>
            <a:r>
              <a:rPr lang="ru-RU" sz="4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4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 </a:t>
            </a:r>
            <a:r>
              <a:rPr lang="ru-RU" sz="44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оскуолаттан</a:t>
            </a:r>
            <a:r>
              <a:rPr lang="ru-RU" sz="4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кэлэн</a:t>
            </a:r>
            <a:r>
              <a:rPr lang="ru-RU" sz="4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баран (</a:t>
            </a:r>
            <a:r>
              <a:rPr lang="ru-RU" sz="44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тугу</a:t>
            </a:r>
            <a:r>
              <a:rPr lang="ru-RU" sz="4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гынабын</a:t>
            </a:r>
            <a:r>
              <a:rPr lang="ru-RU" sz="4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?). </a:t>
            </a:r>
          </a:p>
          <a:p>
            <a:pPr marL="0" indent="0">
              <a:buNone/>
            </a:pPr>
            <a:r>
              <a:rPr lang="ru-RU" sz="4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Дьиэбэр</a:t>
            </a:r>
            <a:r>
              <a:rPr lang="ru-RU" sz="4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(ким?) </a:t>
            </a:r>
            <a:r>
              <a:rPr lang="ru-RU" sz="4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кэтэ</a:t>
            </a:r>
            <a:r>
              <a:rPr lang="en-US" sz="4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ru-RU" sz="4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эр.</a:t>
            </a:r>
            <a:endParaRPr lang="ru-RU" sz="4400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8464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29381" y="1690690"/>
            <a:ext cx="7185705" cy="36505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 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sz="2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 Предмет </a:t>
            </a:r>
            <a:r>
              <a:rPr lang="ru-RU" sz="2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диэн</a:t>
            </a:r>
            <a:r>
              <a:rPr lang="ru-RU" sz="2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туох</a:t>
            </a:r>
            <a:r>
              <a:rPr lang="ru-RU" sz="2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эбитий</a:t>
            </a:r>
            <a:r>
              <a:rPr lang="ru-RU" sz="2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0" indent="0">
              <a:buNone/>
            </a:pP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Ханнык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ыйытыылары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туруоруохха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сѳбүй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0" indent="0">
              <a:buNone/>
            </a:pP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Бүгү</a:t>
            </a:r>
            <a:r>
              <a:rPr lang="ru-RU" sz="2600" dirty="0" err="1" smtClean="0">
                <a:latin typeface="Calibri" panose="020F0502020204030204" pitchFamily="34" charset="0"/>
                <a:cs typeface="Times New Roman" panose="02020603050405020304" pitchFamily="18" charset="0"/>
              </a:rPr>
              <a:t>ҥҥү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уруокка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хайдах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</a:t>
            </a:r>
            <a:r>
              <a:rPr lang="ru-RU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лэлээтим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дии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санааты</a:t>
            </a:r>
            <a:r>
              <a:rPr lang="ru-RU" sz="2600" dirty="0" err="1" smtClean="0">
                <a:latin typeface="Calibri" panose="020F0502020204030204" pitchFamily="34" charset="0"/>
                <a:cs typeface="Times New Roman" panose="02020603050405020304" pitchFamily="18" charset="0"/>
              </a:rPr>
              <a:t>ҥ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0" indent="0">
              <a:buNone/>
            </a:pP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Бэйэ5ин </a:t>
            </a:r>
            <a:r>
              <a:rPr lang="ru-RU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сыаналан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err="1" smtClean="0"/>
              <a:t>Түмүк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9421022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72</TotalTime>
  <Words>147</Words>
  <Application>Microsoft Office PowerPoint</Application>
  <PresentationFormat>Лист A4 (210x297 мм)</PresentationFormat>
  <Paragraphs>33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Ордук тылы бул</vt:lpstr>
      <vt:lpstr>Ыраас сурук</vt:lpstr>
      <vt:lpstr>Сѳптѳѳх тылларынан этиилэри ситэри суруй</vt:lpstr>
      <vt:lpstr>Түмүк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red</dc:creator>
  <cp:lastModifiedBy>red</cp:lastModifiedBy>
  <cp:revision>11</cp:revision>
  <dcterms:created xsi:type="dcterms:W3CDTF">2017-05-10T12:40:02Z</dcterms:created>
  <dcterms:modified xsi:type="dcterms:W3CDTF">2018-02-21T13:49:54Z</dcterms:modified>
</cp:coreProperties>
</file>