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3" autoAdjust="0"/>
    <p:restoredTop sz="94660"/>
  </p:normalViewPr>
  <p:slideViewPr>
    <p:cSldViewPr snapToGrid="0">
      <p:cViewPr varScale="1">
        <p:scale>
          <a:sx n="41" d="100"/>
          <a:sy n="41" d="100"/>
        </p:scale>
        <p:origin x="-978" y="-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CAC7A-853F-43BE-8019-435B79A03523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D1FF-492B-4DD6-BDAA-560F63A4DF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0481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CAC7A-853F-43BE-8019-435B79A03523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D1FF-492B-4DD6-BDAA-560F63A4DF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1379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CAC7A-853F-43BE-8019-435B79A03523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D1FF-492B-4DD6-BDAA-560F63A4DF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3558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CAC7A-853F-43BE-8019-435B79A03523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D1FF-492B-4DD6-BDAA-560F63A4DF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835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CAC7A-853F-43BE-8019-435B79A03523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D1FF-492B-4DD6-BDAA-560F63A4DF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9529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CAC7A-853F-43BE-8019-435B79A03523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D1FF-492B-4DD6-BDAA-560F63A4DF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40366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CAC7A-853F-43BE-8019-435B79A03523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D1FF-492B-4DD6-BDAA-560F63A4DF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8692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CAC7A-853F-43BE-8019-435B79A03523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D1FF-492B-4DD6-BDAA-560F63A4DF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0449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CAC7A-853F-43BE-8019-435B79A03523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D1FF-492B-4DD6-BDAA-560F63A4DF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626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CAC7A-853F-43BE-8019-435B79A03523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D1FF-492B-4DD6-BDAA-560F63A4DF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5487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CAC7A-853F-43BE-8019-435B79A03523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8D1FF-492B-4DD6-BDAA-560F63A4DF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6741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CAC7A-853F-43BE-8019-435B79A03523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8D1FF-492B-4DD6-BDAA-560F63A4DF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517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60868" y="323408"/>
            <a:ext cx="9144000" cy="2387600"/>
          </a:xfrm>
        </p:spPr>
        <p:txBody>
          <a:bodyPr/>
          <a:lstStyle/>
          <a:p>
            <a:r>
              <a:rPr lang="ru-RU" dirty="0" smtClean="0"/>
              <a:t>Урок литературного чтения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655" y="3136809"/>
            <a:ext cx="5609287" cy="2566751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Джонатан Свифт «Путешествие Гулливера»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397413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2970" y="0"/>
            <a:ext cx="3037764" cy="1325563"/>
          </a:xfrm>
        </p:spPr>
        <p:txBody>
          <a:bodyPr/>
          <a:lstStyle/>
          <a:p>
            <a:r>
              <a:rPr lang="ru-RU" dirty="0" smtClean="0"/>
              <a:t>Викторина.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906" y="627797"/>
            <a:ext cx="11627892" cy="603231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кем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повстречался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Гулливер?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лилипутами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говорящими птицами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гномами</a:t>
            </a:r>
          </a:p>
          <a:p>
            <a:pPr marL="0" indent="0">
              <a:buNone/>
            </a:pPr>
            <a:endPara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какого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оружия стреляли маленькие человечки?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Арбалет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Ружьё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Лук и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стрелы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3009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773" y="136478"/>
            <a:ext cx="11805314" cy="652362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Гулливер не мог встать, когда очнулся на берегу?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был связан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был очень слаб после крушения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был закопан в песок по горло</a:t>
            </a:r>
          </a:p>
          <a:p>
            <a:pPr marL="0" indent="0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4)Наступления чего решил дождаться Гулливер, чтобы освободиться?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Утра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Ночи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9570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068" y="163774"/>
            <a:ext cx="11764371" cy="6591868"/>
          </a:xfrm>
        </p:spPr>
        <p:txBody>
          <a:bodyPr/>
          <a:lstStyle/>
          <a:p>
            <a:pPr marL="0" indent="0">
              <a:buNone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подсыпали человечки в вино?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Сонный порошок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Слабительное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Яд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Гулливеру захотелось после вина?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Читать книгу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Спать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5121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421" y="109182"/>
            <a:ext cx="11764370" cy="65645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7)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Гулливер попросил у человечков после речи посла?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Воду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Карту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Еду</a:t>
            </a:r>
          </a:p>
          <a:p>
            <a:pPr marL="0" indent="0">
              <a:buNone/>
            </a:pP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8)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 зашёл на помост последним, во время речи посла?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Пираты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Рыцари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 стрелка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11074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2955" y="177421"/>
            <a:ext cx="11696132" cy="649633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9)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часов стучали молоточками?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	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10)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подумал про своё положение Гулливер в начале произведения?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это сон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он умер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у него галлюцинации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183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183" y="518615"/>
            <a:ext cx="11491414" cy="58207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                                                   </a:t>
            </a: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Гулливер</a:t>
            </a:r>
          </a:p>
          <a:p>
            <a:pPr marL="0" indent="0">
              <a:buNone/>
            </a:pP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Ирландия</a:t>
            </a:r>
          </a:p>
          <a:p>
            <a:pPr marL="0" indent="0">
              <a:buNone/>
            </a:pP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Литература </a:t>
            </a:r>
          </a:p>
          <a:p>
            <a:pPr marL="0" indent="0">
              <a:buNone/>
            </a:pP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Дублин</a:t>
            </a:r>
          </a:p>
          <a:p>
            <a:pPr marL="0" indent="0">
              <a:buNone/>
            </a:pP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Писатель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Управляющая кнопка: справка 3">
            <a:hlinkClick r:id="" action="ppaction://noaction" highlightClick="1"/>
          </p:cNvPr>
          <p:cNvSpPr/>
          <p:nvPr/>
        </p:nvSpPr>
        <p:spPr>
          <a:xfrm rot="766266">
            <a:off x="9554513" y="289710"/>
            <a:ext cx="2091351" cy="2652666"/>
          </a:xfrm>
          <a:prstGeom prst="actionButtonHelp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610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0582" y="208230"/>
            <a:ext cx="8586298" cy="918167"/>
          </a:xfrm>
        </p:spPr>
        <p:txBody>
          <a:bodyPr/>
          <a:lstStyle/>
          <a:p>
            <a:pPr algn="ctr"/>
            <a:r>
              <a:rPr lang="ru-RU" dirty="0" smtClean="0"/>
              <a:t>Биография писателя.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2090" y="932332"/>
            <a:ext cx="4593609" cy="5520825"/>
          </a:xfrm>
        </p:spPr>
      </p:pic>
      <p:sp>
        <p:nvSpPr>
          <p:cNvPr id="5" name="Прямоугольник 4"/>
          <p:cNvSpPr/>
          <p:nvPr/>
        </p:nvSpPr>
        <p:spPr>
          <a:xfrm>
            <a:off x="5074920" y="932332"/>
            <a:ext cx="468118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Джонатан Свифт – английский писатель, поэт родился в Ирландском городе Дублине  30 ноября 1667 года.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085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8282" y="95534"/>
            <a:ext cx="10895708" cy="5907517"/>
          </a:xfrm>
        </p:spPr>
      </p:pic>
      <p:sp>
        <p:nvSpPr>
          <p:cNvPr id="5" name="Прямоугольник 4"/>
          <p:cNvSpPr/>
          <p:nvPr/>
        </p:nvSpPr>
        <p:spPr>
          <a:xfrm>
            <a:off x="3493828" y="6003051"/>
            <a:ext cx="50764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кола графства Килкенни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112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4295" y="123897"/>
            <a:ext cx="8972217" cy="5966524"/>
          </a:xfrm>
        </p:spPr>
      </p:pic>
      <p:sp>
        <p:nvSpPr>
          <p:cNvPr id="5" name="Прямоугольник 4"/>
          <p:cNvSpPr/>
          <p:nvPr/>
        </p:nvSpPr>
        <p:spPr>
          <a:xfrm>
            <a:off x="2873965" y="6090421"/>
            <a:ext cx="47405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Дублинский Тринити-колледж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800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1605" y="495937"/>
            <a:ext cx="5448540" cy="5448540"/>
          </a:xfrm>
        </p:spPr>
      </p:pic>
      <p:sp>
        <p:nvSpPr>
          <p:cNvPr id="6" name="Прямоугольник 5"/>
          <p:cNvSpPr/>
          <p:nvPr/>
        </p:nvSpPr>
        <p:spPr>
          <a:xfrm>
            <a:off x="6186985" y="870280"/>
            <a:ext cx="48813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Главным литературным трудом Джонатана Свифта стал роман «Приключения Гулливера», который вышел в 1726 году и принес писателю мировую известность.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82269" y="3815518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России «Путешествия Гулливера» впервые напечатали в 1772-1773 годах.</a:t>
            </a:r>
          </a:p>
        </p:txBody>
      </p:sp>
    </p:spTree>
    <p:extLst>
      <p:ext uri="{BB962C8B-B14F-4D97-AF65-F5344CB8AC3E}">
        <p14:creationId xmlns:p14="http://schemas.microsoft.com/office/powerpoint/2010/main" xmlns="" val="305047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7188" y="945317"/>
            <a:ext cx="7241648" cy="4767419"/>
          </a:xfrm>
        </p:spPr>
      </p:pic>
      <p:sp>
        <p:nvSpPr>
          <p:cNvPr id="5" name="Прямоугольник 4"/>
          <p:cNvSpPr/>
          <p:nvPr/>
        </p:nvSpPr>
        <p:spPr>
          <a:xfrm>
            <a:off x="7933898" y="1137467"/>
            <a:ext cx="391235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Джонатан Свифт ушел из жизни в 1745 году, в возрасте 77(семидесяти семи) лет, завещав похоронить себя в Дублинском соборе.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00941" y="5788358"/>
            <a:ext cx="20141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Дублинский собор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6734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6560" y="1205095"/>
            <a:ext cx="4913194" cy="8188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Колчан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футляр для стрел.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62842" y="299876"/>
            <a:ext cx="3302760" cy="221284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82137" y="3758963"/>
            <a:ext cx="53420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Колышки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заостренные палочки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1390" y="3015215"/>
            <a:ext cx="3484348" cy="23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811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63719" y="629197"/>
            <a:ext cx="3103433" cy="2330480"/>
          </a:xfrm>
        </p:spPr>
      </p:pic>
      <p:sp>
        <p:nvSpPr>
          <p:cNvPr id="5" name="Прямоугольник 4"/>
          <p:cNvSpPr/>
          <p:nvPr/>
        </p:nvSpPr>
        <p:spPr>
          <a:xfrm>
            <a:off x="218526" y="1292537"/>
            <a:ext cx="57402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Помост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возвышение, площадка из досок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3060" y="2579427"/>
            <a:ext cx="2098485" cy="348700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637797" y="3205148"/>
            <a:ext cx="6096000" cy="145264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Мальчик-паж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это молодой человек из дворян, состоящий при знатной особе, при монархе.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31754" y="3931469"/>
            <a:ext cx="2197836" cy="266727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541545" y="5458493"/>
            <a:ext cx="7977697" cy="4680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Свиток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свернутая трубочкой рукопись на полосе бумаги.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749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275</Words>
  <Application>Microsoft Office PowerPoint</Application>
  <PresentationFormat>Произвольный</PresentationFormat>
  <Paragraphs>67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Урок литературного чтения</vt:lpstr>
      <vt:lpstr>Викторина.</vt:lpstr>
      <vt:lpstr>Слайд 3</vt:lpstr>
      <vt:lpstr>Слайд 4</vt:lpstr>
      <vt:lpstr>Слайд 5</vt:lpstr>
      <vt:lpstr>Слайд 6</vt:lpstr>
      <vt:lpstr>Слайд 7</vt:lpstr>
      <vt:lpstr>Биография писателя.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литературного чтения</dc:title>
  <dc:creator>HP</dc:creator>
  <cp:lastModifiedBy>Веруся</cp:lastModifiedBy>
  <cp:revision>23</cp:revision>
  <dcterms:created xsi:type="dcterms:W3CDTF">2017-04-13T18:14:18Z</dcterms:created>
  <dcterms:modified xsi:type="dcterms:W3CDTF">2018-02-27T16:01:21Z</dcterms:modified>
</cp:coreProperties>
</file>