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  <p:sldMasterId id="2147483693" r:id="rId2"/>
    <p:sldMasterId id="2147483742" r:id="rId3"/>
  </p:sldMasterIdLst>
  <p:sldIdLst>
    <p:sldId id="256" r:id="rId4"/>
    <p:sldId id="257" r:id="rId5"/>
    <p:sldId id="259" r:id="rId6"/>
    <p:sldId id="266" r:id="rId7"/>
    <p:sldId id="260" r:id="rId8"/>
    <p:sldId id="261" r:id="rId9"/>
    <p:sldId id="277" r:id="rId10"/>
    <p:sldId id="264" r:id="rId11"/>
    <p:sldId id="270" r:id="rId12"/>
    <p:sldId id="265" r:id="rId13"/>
    <p:sldId id="262" r:id="rId14"/>
    <p:sldId id="268" r:id="rId15"/>
    <p:sldId id="272" r:id="rId16"/>
    <p:sldId id="271" r:id="rId17"/>
    <p:sldId id="274" r:id="rId18"/>
    <p:sldId id="275" r:id="rId19"/>
    <p:sldId id="273" r:id="rId20"/>
    <p:sldId id="276" r:id="rId21"/>
    <p:sldId id="278" r:id="rId22"/>
    <p:sldId id="279" r:id="rId23"/>
    <p:sldId id="263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62" autoAdjust="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0328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87789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58400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51749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523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9694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54304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874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42574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58041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5286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27.12.2017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965496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27.12.2017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60106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27.12.2017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801901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27.12.2017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21834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27.12.2017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635784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27.12.2017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1235159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27.12.2017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251291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27.12.2017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0933669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27.12.2017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916249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27.12.2017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598699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27.12.2017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40664872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altLang="zh-CN" smtClean="0"/>
              <a:t>Образец заголовка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altLang="zh-CN" smtClean="0"/>
              <a:t>Образец подзаголовка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altLang="zh-CN" smtClean="0"/>
              <a:t>Образец заголовка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zh-CN" smtClean="0"/>
              <a:t>Образец заголовка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altLang="zh-CN" smtClean="0"/>
              <a:t>Образец заголовка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altLang="zh-CN" smtClean="0"/>
              <a:t>Образец заголовка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altLang="zh-CN" noProof="0" smtClean="0"/>
              <a:t>Вставка рисунка</a:t>
            </a:r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altLang="zh-CN" smtClean="0"/>
              <a:t>Образец заголовка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ru-RU" altLang="zh-CN" noProof="0" smtClean="0"/>
              <a:t>Вставка таблицы</a:t>
            </a:r>
            <a:endParaRPr lang="zh-CN" altLang="en-US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7"/>
            <a:ext cx="9144000" cy="685205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9107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4"/>
            <a:ext cx="9143999" cy="685207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D1EDC-A2B1-4467-8D3F-4DFD9B83CAD8}" type="datetimeFigureOut">
              <a:rPr lang="uk-UA" smtClean="0"/>
              <a:pPr/>
              <a:t>27.12.2017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08539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zh-CN" smtClean="0"/>
              <a:t>Cliquez pour modifier le style du titre</a:t>
            </a:r>
            <a:endParaRPr lang="fr-CA" altLang="zh-CN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zh-CN" smtClean="0"/>
              <a:t>Cliquez pour modifier les styles du texte du masque</a:t>
            </a:r>
          </a:p>
          <a:p>
            <a:pPr lvl="1"/>
            <a:r>
              <a:rPr lang="fr-FR" altLang="zh-CN" smtClean="0"/>
              <a:t>Deuxième niveau</a:t>
            </a:r>
          </a:p>
          <a:p>
            <a:pPr lvl="2"/>
            <a:r>
              <a:rPr lang="fr-FR" altLang="zh-CN" smtClean="0"/>
              <a:t>Troisième niveau</a:t>
            </a:r>
          </a:p>
          <a:p>
            <a:pPr lvl="3"/>
            <a:r>
              <a:rPr lang="fr-FR" altLang="zh-CN" smtClean="0"/>
              <a:t>Quatrième niveau</a:t>
            </a:r>
          </a:p>
          <a:p>
            <a:pPr lvl="4"/>
            <a:r>
              <a:rPr lang="fr-FR" altLang="zh-CN" smtClean="0"/>
              <a:t>Cinquième niveau</a:t>
            </a:r>
            <a:endParaRPr lang="fr-CA" altLang="zh-CN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5B106E36-FD25-4E2D-B0AA-010F637433A0}" type="datetimeFigureOut">
              <a:rPr lang="ru-RU" smtClean="0"/>
              <a:pPr/>
              <a:t>27.12.2017</a:t>
            </a:fld>
            <a:endParaRPr lang="ru-RU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14678" y="2000240"/>
            <a:ext cx="5529274" cy="1470025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uk-UA" sz="4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Патріотизм </a:t>
            </a:r>
            <a:r>
              <a:rPr lang="uk-UA" sz="4800" b="1" cap="all" dirty="0" err="1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плекається</a:t>
            </a:r>
            <a:r>
              <a:rPr lang="uk-UA" sz="4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 в родині</a:t>
            </a:r>
            <a:endParaRPr lang="ru-RU" sz="48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  <a:latin typeface="Bookman Old Style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71604" y="4143380"/>
            <a:ext cx="6400800" cy="2186006"/>
          </a:xfrm>
        </p:spPr>
        <p:txBody>
          <a:bodyPr>
            <a:normAutofit fontScale="92500" lnSpcReduction="20000"/>
          </a:bodyPr>
          <a:lstStyle/>
          <a:p>
            <a:r>
              <a:rPr lang="uk-UA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Вчитель початкових класів</a:t>
            </a:r>
          </a:p>
          <a:p>
            <a:r>
              <a:rPr lang="uk-UA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Слов’янської загальноосвітньої школи І-ІІІ ст. №15</a:t>
            </a:r>
          </a:p>
          <a:p>
            <a:r>
              <a:rPr lang="uk-UA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Мельник Г.М.</a:t>
            </a:r>
          </a:p>
          <a:p>
            <a:endParaRPr lang="uk-UA" sz="2400" dirty="0" smtClean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  <a:p>
            <a:endParaRPr lang="uk-UA" sz="2400" dirty="0" smtClean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  <a:p>
            <a:r>
              <a:rPr lang="uk-UA" sz="24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Слов’янськ - 2017</a:t>
            </a:r>
          </a:p>
        </p:txBody>
      </p:sp>
      <p:pic>
        <p:nvPicPr>
          <p:cNvPr id="3074" name="Picture 2" descr="C:\Documents and Settings\UserXP\Рабочий стол\Папе\презентация патриот\102337065___02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785794"/>
            <a:ext cx="2835717" cy="36623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UserXP\Рабочий стол\Папе\презентация патриот\pG76Bo6mutU.jpg"/>
          <p:cNvPicPr>
            <a:picLocks noChangeAspect="1" noChangeArrowheads="1"/>
          </p:cNvPicPr>
          <p:nvPr/>
        </p:nvPicPr>
        <p:blipFill>
          <a:blip r:embed="rId2" cstate="print"/>
          <a:srcRect b="3205"/>
          <a:stretch>
            <a:fillRect/>
          </a:stretch>
        </p:blipFill>
        <p:spPr bwMode="auto">
          <a:xfrm>
            <a:off x="714348" y="642918"/>
            <a:ext cx="7715304" cy="5601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2976" y="0"/>
            <a:ext cx="6858000" cy="6858000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 rot="20947914">
            <a:off x="3257369" y="1440136"/>
            <a:ext cx="2089830" cy="1015132"/>
          </a:xfrm>
          <a:prstGeom prst="rect">
            <a:avLst/>
          </a:prstGeom>
        </p:spPr>
        <p:txBody>
          <a:bodyPr wrap="square">
            <a:prstTxWarp prst="textArchUp">
              <a:avLst>
                <a:gd name="adj" fmla="val 10744389"/>
              </a:avLst>
            </a:prstTxWarp>
            <a:spAutoFit/>
          </a:bodyPr>
          <a:lstStyle/>
          <a:p>
            <a:pPr algn="ctr"/>
            <a:r>
              <a:rPr lang="uk-UA" sz="2000" b="1" dirty="0" smtClean="0">
                <a:solidFill>
                  <a:schemeClr val="bg1"/>
                </a:solidFill>
              </a:rPr>
              <a:t>Навчальна</a:t>
            </a:r>
          </a:p>
          <a:p>
            <a:pPr algn="ctr"/>
            <a:r>
              <a:rPr lang="uk-UA" sz="2000" b="1" dirty="0" smtClean="0">
                <a:solidFill>
                  <a:schemeClr val="bg1"/>
                </a:solidFill>
              </a:rPr>
              <a:t>робота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357554" y="2714620"/>
            <a:ext cx="237958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Система</a:t>
            </a:r>
          </a:p>
          <a:p>
            <a:pPr algn="ctr"/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патріотичного</a:t>
            </a:r>
          </a:p>
          <a:p>
            <a:pPr algn="ctr"/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виховання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 rot="2276225">
            <a:off x="4456238" y="1568863"/>
            <a:ext cx="2089830" cy="909708"/>
          </a:xfrm>
          <a:prstGeom prst="rect">
            <a:avLst/>
          </a:prstGeom>
        </p:spPr>
        <p:txBody>
          <a:bodyPr wrap="square">
            <a:prstTxWarp prst="textArchUp">
              <a:avLst/>
            </a:prstTxWarp>
            <a:spAutoFit/>
          </a:bodyPr>
          <a:lstStyle/>
          <a:p>
            <a:pPr algn="ctr"/>
            <a:r>
              <a:rPr lang="uk-UA" sz="2000" b="1" dirty="0" smtClean="0">
                <a:solidFill>
                  <a:schemeClr val="bg1"/>
                </a:solidFill>
              </a:rPr>
              <a:t>Волонтерська</a:t>
            </a:r>
          </a:p>
          <a:p>
            <a:pPr algn="ctr"/>
            <a:r>
              <a:rPr lang="uk-UA" sz="2000" b="1" dirty="0" smtClean="0">
                <a:solidFill>
                  <a:schemeClr val="bg1"/>
                </a:solidFill>
              </a:rPr>
              <a:t>діяльність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 rot="4864056">
            <a:off x="5035950" y="2612602"/>
            <a:ext cx="2089830" cy="909708"/>
          </a:xfrm>
          <a:prstGeom prst="rect">
            <a:avLst/>
          </a:prstGeom>
        </p:spPr>
        <p:txBody>
          <a:bodyPr wrap="square">
            <a:prstTxWarp prst="textArchUp">
              <a:avLst/>
            </a:prstTxWarp>
            <a:spAutoFit/>
          </a:bodyPr>
          <a:lstStyle/>
          <a:p>
            <a:pPr algn="ctr"/>
            <a:r>
              <a:rPr lang="uk-UA" sz="2000" b="1" dirty="0" smtClean="0">
                <a:solidFill>
                  <a:schemeClr val="bg1"/>
                </a:solidFill>
              </a:rPr>
              <a:t>Родинна</a:t>
            </a:r>
          </a:p>
          <a:p>
            <a:pPr algn="ctr"/>
            <a:r>
              <a:rPr lang="uk-UA" sz="2000" b="1" dirty="0" smtClean="0">
                <a:solidFill>
                  <a:schemeClr val="bg1"/>
                </a:solidFill>
              </a:rPr>
              <a:t>робота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 rot="7812335">
            <a:off x="4763313" y="3851492"/>
            <a:ext cx="2089830" cy="909708"/>
          </a:xfrm>
          <a:prstGeom prst="rect">
            <a:avLst/>
          </a:prstGeom>
        </p:spPr>
        <p:txBody>
          <a:bodyPr wrap="square">
            <a:prstTxWarp prst="textArchUp">
              <a:avLst/>
            </a:prstTxWarp>
            <a:spAutoFit/>
          </a:bodyPr>
          <a:lstStyle/>
          <a:p>
            <a:pPr algn="ctr"/>
            <a:r>
              <a:rPr lang="uk-UA" sz="2000" b="1" dirty="0" smtClean="0">
                <a:solidFill>
                  <a:schemeClr val="bg1"/>
                </a:solidFill>
              </a:rPr>
              <a:t>Робота в</a:t>
            </a:r>
          </a:p>
          <a:p>
            <a:pPr algn="ctr"/>
            <a:r>
              <a:rPr lang="uk-UA" sz="2000" b="1" dirty="0" smtClean="0">
                <a:solidFill>
                  <a:schemeClr val="bg1"/>
                </a:solidFill>
              </a:rPr>
              <a:t>ПЗО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 rot="10254268">
            <a:off x="3879152" y="4507851"/>
            <a:ext cx="2089830" cy="909708"/>
          </a:xfrm>
          <a:prstGeom prst="rect">
            <a:avLst/>
          </a:prstGeom>
        </p:spPr>
        <p:txBody>
          <a:bodyPr wrap="square">
            <a:prstTxWarp prst="textArchUp">
              <a:avLst/>
            </a:prstTxWarp>
            <a:spAutoFit/>
          </a:bodyPr>
          <a:lstStyle/>
          <a:p>
            <a:pPr algn="ctr"/>
            <a:r>
              <a:rPr lang="uk-UA" sz="2000" b="1" dirty="0" smtClean="0">
                <a:solidFill>
                  <a:schemeClr val="bg1"/>
                </a:solidFill>
              </a:rPr>
              <a:t>Проектна</a:t>
            </a:r>
          </a:p>
          <a:p>
            <a:pPr algn="ctr"/>
            <a:r>
              <a:rPr lang="uk-UA" sz="2000" b="1" dirty="0" smtClean="0">
                <a:solidFill>
                  <a:schemeClr val="bg1"/>
                </a:solidFill>
              </a:rPr>
              <a:t>робота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 rot="12940675">
            <a:off x="2801504" y="4294600"/>
            <a:ext cx="2089830" cy="909708"/>
          </a:xfrm>
          <a:prstGeom prst="rect">
            <a:avLst/>
          </a:prstGeom>
        </p:spPr>
        <p:txBody>
          <a:bodyPr wrap="square">
            <a:prstTxWarp prst="textArchUp">
              <a:avLst/>
            </a:prstTxWarp>
            <a:spAutoFit/>
          </a:bodyPr>
          <a:lstStyle/>
          <a:p>
            <a:pPr algn="ctr"/>
            <a:r>
              <a:rPr lang="uk-UA" sz="2000" b="1" dirty="0" smtClean="0">
                <a:solidFill>
                  <a:schemeClr val="bg1"/>
                </a:solidFill>
              </a:rPr>
              <a:t>Співпраця</a:t>
            </a:r>
          </a:p>
          <a:p>
            <a:pPr algn="ctr"/>
            <a:r>
              <a:rPr lang="uk-UA" sz="2000" b="1" dirty="0" smtClean="0">
                <a:solidFill>
                  <a:schemeClr val="bg1"/>
                </a:solidFill>
              </a:rPr>
              <a:t>З </a:t>
            </a:r>
            <a:r>
              <a:rPr lang="uk-UA" sz="2000" b="1" dirty="0" err="1" smtClean="0">
                <a:solidFill>
                  <a:schemeClr val="bg1"/>
                </a:solidFill>
              </a:rPr>
              <a:t>бібліо-</a:t>
            </a:r>
            <a:endParaRPr lang="uk-UA" sz="2000" b="1" dirty="0" smtClean="0">
              <a:solidFill>
                <a:schemeClr val="bg1"/>
              </a:solidFill>
            </a:endParaRPr>
          </a:p>
          <a:p>
            <a:pPr algn="ctr"/>
            <a:r>
              <a:rPr lang="uk-UA" sz="2000" b="1" dirty="0" smtClean="0">
                <a:solidFill>
                  <a:schemeClr val="bg1"/>
                </a:solidFill>
              </a:rPr>
              <a:t>теками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 rot="15477705">
            <a:off x="2007045" y="3189297"/>
            <a:ext cx="2089830" cy="909708"/>
          </a:xfrm>
          <a:prstGeom prst="rect">
            <a:avLst/>
          </a:prstGeom>
        </p:spPr>
        <p:txBody>
          <a:bodyPr wrap="square">
            <a:prstTxWarp prst="textArchUp">
              <a:avLst/>
            </a:prstTxWarp>
            <a:spAutoFit/>
          </a:bodyPr>
          <a:lstStyle/>
          <a:p>
            <a:pPr algn="ctr"/>
            <a:r>
              <a:rPr lang="uk-UA" sz="2000" b="1" dirty="0" smtClean="0">
                <a:solidFill>
                  <a:schemeClr val="bg1"/>
                </a:solidFill>
              </a:rPr>
              <a:t>Музейна</a:t>
            </a:r>
          </a:p>
          <a:p>
            <a:pPr algn="ctr"/>
            <a:r>
              <a:rPr lang="uk-UA" sz="2000" b="1" dirty="0" smtClean="0">
                <a:solidFill>
                  <a:schemeClr val="bg1"/>
                </a:solidFill>
              </a:rPr>
              <a:t>робота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 rot="18361489">
            <a:off x="2579735" y="2166329"/>
            <a:ext cx="1639256" cy="677914"/>
          </a:xfrm>
          <a:prstGeom prst="rect">
            <a:avLst/>
          </a:prstGeom>
        </p:spPr>
        <p:txBody>
          <a:bodyPr wrap="square">
            <a:prstTxWarp prst="textArchUp">
              <a:avLst/>
            </a:prstTxWarp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uk-UA" sz="2000" b="1" dirty="0" smtClean="0">
                <a:solidFill>
                  <a:schemeClr val="bg1"/>
                </a:solidFill>
              </a:rPr>
              <a:t>Співпраця</a:t>
            </a:r>
          </a:p>
          <a:p>
            <a:pPr algn="ctr"/>
            <a:r>
              <a:rPr lang="uk-UA" sz="2000" b="1" dirty="0" smtClean="0">
                <a:solidFill>
                  <a:schemeClr val="bg1"/>
                </a:solidFill>
              </a:rPr>
              <a:t>З громад.</a:t>
            </a:r>
          </a:p>
          <a:p>
            <a:pPr algn="ctr"/>
            <a:r>
              <a:rPr lang="uk-UA" sz="2000" b="1" dirty="0" smtClean="0">
                <a:solidFill>
                  <a:schemeClr val="bg1"/>
                </a:solidFill>
              </a:rPr>
              <a:t>орг.</a:t>
            </a:r>
          </a:p>
        </p:txBody>
      </p:sp>
      <p:pic>
        <p:nvPicPr>
          <p:cNvPr id="13" name="Picture 2" descr="C:\Documents and Settings\UserXP\Рабочий стол\Папе\презентация патриот\102415410_large_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3861048"/>
            <a:ext cx="2072979" cy="26005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42" name="Picture 2" descr="http://svitppt.com.ua/images/42/41010/770/img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20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928686"/>
          </a:xfrm>
        </p:spPr>
        <p:txBody>
          <a:bodyPr/>
          <a:lstStyle/>
          <a:p>
            <a:r>
              <a:rPr lang="uk-UA" sz="36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Модель</a:t>
            </a:r>
            <a:br>
              <a:rPr lang="uk-UA" sz="36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</a:br>
            <a:r>
              <a:rPr lang="uk-UA" sz="3600" dirty="0" err="1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“Громадянин</a:t>
            </a:r>
            <a:r>
              <a:rPr lang="uk-UA" sz="3600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 – патріот </a:t>
            </a:r>
            <a:r>
              <a:rPr lang="uk-UA" sz="3600" dirty="0" err="1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України”</a:t>
            </a:r>
            <a:endParaRPr lang="ru-RU" sz="3600" dirty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4" name="Rectangle 43"/>
          <p:cNvSpPr>
            <a:spLocks noChangeArrowheads="1"/>
          </p:cNvSpPr>
          <p:nvPr/>
        </p:nvSpPr>
        <p:spPr bwMode="gray">
          <a:xfrm>
            <a:off x="-11430" y="2017714"/>
            <a:ext cx="9155430" cy="484028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10000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1"/>
            <a:tileRect/>
          </a:gradFill>
          <a:ln w="12700">
            <a:noFill/>
            <a:miter lim="800000"/>
            <a:headEnd/>
            <a:tailEnd/>
          </a:ln>
          <a:effectLst/>
        </p:spPr>
        <p:txBody>
          <a:bodyPr lIns="108000" tIns="108000" rIns="144000" bIns="72000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190500" indent="-190500">
              <a:lnSpc>
                <a:spcPct val="95000"/>
              </a:lnSpc>
              <a:spcAft>
                <a:spcPts val="800"/>
              </a:spcAft>
              <a:buClr>
                <a:srgbClr val="969696"/>
              </a:buClr>
              <a:buFont typeface="Wingdings" pitchFamily="2" charset="2"/>
              <a:buChar char="§"/>
              <a:defRPr/>
            </a:pPr>
            <a:endParaRPr lang="de-DE" noProof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5" name="Group 46"/>
          <p:cNvGrpSpPr>
            <a:grpSpLocks/>
          </p:cNvGrpSpPr>
          <p:nvPr/>
        </p:nvGrpSpPr>
        <p:grpSpPr bwMode="auto">
          <a:xfrm>
            <a:off x="-2133600" y="1447800"/>
            <a:ext cx="11095043" cy="4430713"/>
            <a:chOff x="-1344" y="912"/>
            <a:chExt cx="6989" cy="2791"/>
          </a:xfrm>
        </p:grpSpPr>
        <p:sp>
          <p:nvSpPr>
            <p:cNvPr id="6" name="AutoShape 2"/>
            <p:cNvSpPr>
              <a:spLocks noChangeArrowheads="1"/>
            </p:cNvSpPr>
            <p:nvPr/>
          </p:nvSpPr>
          <p:spPr bwMode="gray">
            <a:xfrm rot="5400000">
              <a:off x="-1344" y="912"/>
              <a:ext cx="2791" cy="2791"/>
            </a:xfrm>
            <a:custGeom>
              <a:avLst/>
              <a:gdLst>
                <a:gd name="G0" fmla="+- 10478 0 0"/>
                <a:gd name="G1" fmla="+- -11739500 0 0"/>
                <a:gd name="G2" fmla="+- 0 0 -11739500"/>
                <a:gd name="T0" fmla="*/ 0 256 1"/>
                <a:gd name="T1" fmla="*/ 180 256 1"/>
                <a:gd name="G3" fmla="+- -11739500 T0 T1"/>
                <a:gd name="T2" fmla="*/ 0 256 1"/>
                <a:gd name="T3" fmla="*/ 90 256 1"/>
                <a:gd name="G4" fmla="+- -11739500 T2 T3"/>
                <a:gd name="G5" fmla="*/ G4 2 1"/>
                <a:gd name="T4" fmla="*/ 90 256 1"/>
                <a:gd name="T5" fmla="*/ 0 256 1"/>
                <a:gd name="G6" fmla="+- -11739500 T4 T5"/>
                <a:gd name="G7" fmla="*/ G6 2 1"/>
                <a:gd name="G8" fmla="abs -1173950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478"/>
                <a:gd name="G18" fmla="*/ 10478 1 2"/>
                <a:gd name="G19" fmla="+- G18 5400 0"/>
                <a:gd name="G20" fmla="cos G19 -11739500"/>
                <a:gd name="G21" fmla="sin G19 -11739500"/>
                <a:gd name="G22" fmla="+- G20 10800 0"/>
                <a:gd name="G23" fmla="+- G21 10800 0"/>
                <a:gd name="G24" fmla="+- 10800 0 G20"/>
                <a:gd name="G25" fmla="+- 10478 10800 0"/>
                <a:gd name="G26" fmla="?: G9 G17 G25"/>
                <a:gd name="G27" fmla="?: G9 0 21600"/>
                <a:gd name="G28" fmla="cos 10800 -11739500"/>
                <a:gd name="G29" fmla="sin 10800 -11739500"/>
                <a:gd name="G30" fmla="sin 10478 -11739500"/>
                <a:gd name="G31" fmla="+- G28 10800 0"/>
                <a:gd name="G32" fmla="+- G29 10800 0"/>
                <a:gd name="G33" fmla="+- G30 10800 0"/>
                <a:gd name="G34" fmla="?: G4 0 G31"/>
                <a:gd name="G35" fmla="?: -11739500 G34 0"/>
                <a:gd name="G36" fmla="?: G6 G35 G31"/>
                <a:gd name="G37" fmla="+- 21600 0 G36"/>
                <a:gd name="G38" fmla="?: G4 0 G33"/>
                <a:gd name="G39" fmla="?: -1173950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62 w 21600"/>
                <a:gd name="T15" fmla="*/ 10638 h 21600"/>
                <a:gd name="T16" fmla="*/ 10800 w 21600"/>
                <a:gd name="T17" fmla="*/ 322 h 21600"/>
                <a:gd name="T18" fmla="*/ 21438 w 21600"/>
                <a:gd name="T19" fmla="*/ 10638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23" y="10641"/>
                  </a:moveTo>
                  <a:cubicBezTo>
                    <a:pt x="410" y="4916"/>
                    <a:pt x="5075" y="321"/>
                    <a:pt x="10800" y="322"/>
                  </a:cubicBezTo>
                  <a:cubicBezTo>
                    <a:pt x="16524" y="322"/>
                    <a:pt x="21189" y="4916"/>
                    <a:pt x="21276" y="10641"/>
                  </a:cubicBezTo>
                  <a:lnTo>
                    <a:pt x="21598" y="10636"/>
                  </a:lnTo>
                  <a:cubicBezTo>
                    <a:pt x="21509" y="4736"/>
                    <a:pt x="16700" y="-1"/>
                    <a:pt x="10799" y="0"/>
                  </a:cubicBezTo>
                  <a:cubicBezTo>
                    <a:pt x="4899" y="0"/>
                    <a:pt x="90" y="4736"/>
                    <a:pt x="1" y="10636"/>
                  </a:cubicBezTo>
                  <a:close/>
                </a:path>
              </a:pathLst>
            </a:custGeom>
            <a:gradFill rotWithShape="0">
              <a:gsLst>
                <a:gs pos="0">
                  <a:srgbClr val="0099FF">
                    <a:gamma/>
                    <a:tint val="0"/>
                    <a:invGamma/>
                    <a:alpha val="0"/>
                  </a:srgbClr>
                </a:gs>
                <a:gs pos="100000">
                  <a:srgbClr val="0099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AutoShape 3"/>
            <p:cNvSpPr>
              <a:spLocks noChangeArrowheads="1"/>
            </p:cNvSpPr>
            <p:nvPr/>
          </p:nvSpPr>
          <p:spPr bwMode="gray">
            <a:xfrm rot="5400000">
              <a:off x="-1185" y="1118"/>
              <a:ext cx="2374" cy="2373"/>
            </a:xfrm>
            <a:custGeom>
              <a:avLst/>
              <a:gdLst>
                <a:gd name="G0" fmla="+- 744 0 0"/>
                <a:gd name="G1" fmla="+- 11756105 0 0"/>
                <a:gd name="G2" fmla="+- 0 0 11756105"/>
                <a:gd name="T0" fmla="*/ 0 256 1"/>
                <a:gd name="T1" fmla="*/ 180 256 1"/>
                <a:gd name="G3" fmla="+- 11756105 T0 T1"/>
                <a:gd name="T2" fmla="*/ 0 256 1"/>
                <a:gd name="T3" fmla="*/ 90 256 1"/>
                <a:gd name="G4" fmla="+- 11756105 T2 T3"/>
                <a:gd name="G5" fmla="*/ G4 2 1"/>
                <a:gd name="T4" fmla="*/ 90 256 1"/>
                <a:gd name="T5" fmla="*/ 0 256 1"/>
                <a:gd name="G6" fmla="+- 11756105 T4 T5"/>
                <a:gd name="G7" fmla="*/ G6 2 1"/>
                <a:gd name="G8" fmla="abs 11756105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44"/>
                <a:gd name="G18" fmla="*/ 744 1 2"/>
                <a:gd name="G19" fmla="+- G18 5400 0"/>
                <a:gd name="G20" fmla="cos G19 11756105"/>
                <a:gd name="G21" fmla="sin G19 11756105"/>
                <a:gd name="G22" fmla="+- G20 10800 0"/>
                <a:gd name="G23" fmla="+- G21 10800 0"/>
                <a:gd name="G24" fmla="+- 10800 0 G20"/>
                <a:gd name="G25" fmla="+- 744 10800 0"/>
                <a:gd name="G26" fmla="?: G9 G17 G25"/>
                <a:gd name="G27" fmla="?: G9 0 21600"/>
                <a:gd name="G28" fmla="cos 10800 11756105"/>
                <a:gd name="G29" fmla="sin 10800 11756105"/>
                <a:gd name="G30" fmla="sin 744 11756105"/>
                <a:gd name="G31" fmla="+- G28 10800 0"/>
                <a:gd name="G32" fmla="+- G29 10800 0"/>
                <a:gd name="G33" fmla="+- G30 10800 0"/>
                <a:gd name="G34" fmla="?: G4 0 G31"/>
                <a:gd name="G35" fmla="?: 11756105 G34 0"/>
                <a:gd name="G36" fmla="?: G6 G35 G31"/>
                <a:gd name="G37" fmla="+- 21600 0 G36"/>
                <a:gd name="G38" fmla="?: G4 0 G33"/>
                <a:gd name="G39" fmla="?: 11756105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5028 w 21600"/>
                <a:gd name="T15" fmla="*/ 10862 h 21600"/>
                <a:gd name="T16" fmla="*/ 10800 w 21600"/>
                <a:gd name="T17" fmla="*/ 10056 h 21600"/>
                <a:gd name="T18" fmla="*/ 16572 w 21600"/>
                <a:gd name="T19" fmla="*/ 10862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0056" y="10807"/>
                  </a:moveTo>
                  <a:cubicBezTo>
                    <a:pt x="10056" y="10805"/>
                    <a:pt x="10056" y="10802"/>
                    <a:pt x="10056" y="10800"/>
                  </a:cubicBezTo>
                  <a:cubicBezTo>
                    <a:pt x="10056" y="10389"/>
                    <a:pt x="10389" y="10056"/>
                    <a:pt x="10800" y="10056"/>
                  </a:cubicBezTo>
                  <a:cubicBezTo>
                    <a:pt x="11210" y="10056"/>
                    <a:pt x="11544" y="10389"/>
                    <a:pt x="11544" y="10800"/>
                  </a:cubicBezTo>
                  <a:cubicBezTo>
                    <a:pt x="11544" y="10802"/>
                    <a:pt x="11543" y="10805"/>
                    <a:pt x="11543" y="10807"/>
                  </a:cubicBezTo>
                  <a:lnTo>
                    <a:pt x="21599" y="10916"/>
                  </a:lnTo>
                  <a:cubicBezTo>
                    <a:pt x="21599" y="10877"/>
                    <a:pt x="21600" y="10838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0838"/>
                    <a:pt x="0" y="10877"/>
                    <a:pt x="0" y="10916"/>
                  </a:cubicBezTo>
                  <a:close/>
                </a:path>
              </a:pathLst>
            </a:custGeom>
            <a:gradFill rotWithShape="0">
              <a:gsLst>
                <a:gs pos="0">
                  <a:srgbClr val="0099FF"/>
                </a:gs>
                <a:gs pos="100000">
                  <a:srgbClr val="33CC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Text Box 9"/>
            <p:cNvSpPr txBox="1">
              <a:spLocks noChangeArrowheads="1"/>
            </p:cNvSpPr>
            <p:nvPr/>
          </p:nvSpPr>
          <p:spPr bwMode="gray">
            <a:xfrm>
              <a:off x="40" y="1757"/>
              <a:ext cx="968" cy="9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r"/>
              <a:r>
                <a:rPr lang="en-US" sz="3200" b="1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Your</a:t>
              </a:r>
            </a:p>
            <a:p>
              <a:pPr algn="r"/>
              <a:r>
                <a:rPr lang="en-US" sz="3200" b="1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Slogan</a:t>
              </a:r>
            </a:p>
            <a:p>
              <a:pPr algn="r"/>
              <a:r>
                <a:rPr lang="en-US" sz="3200" b="1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here</a:t>
              </a:r>
            </a:p>
          </p:txBody>
        </p:sp>
        <p:grpSp>
          <p:nvGrpSpPr>
            <p:cNvPr id="9" name="Group 41"/>
            <p:cNvGrpSpPr>
              <a:grpSpLocks/>
            </p:cNvGrpSpPr>
            <p:nvPr/>
          </p:nvGrpSpPr>
          <p:grpSpPr bwMode="auto">
            <a:xfrm>
              <a:off x="980" y="1245"/>
              <a:ext cx="3676" cy="339"/>
              <a:chOff x="980" y="1245"/>
              <a:chExt cx="3676" cy="339"/>
            </a:xfrm>
          </p:grpSpPr>
          <p:sp>
            <p:nvSpPr>
              <p:cNvPr id="38" name="AutoShape 5"/>
              <p:cNvSpPr>
                <a:spLocks noChangeArrowheads="1"/>
              </p:cNvSpPr>
              <p:nvPr/>
            </p:nvSpPr>
            <p:spPr bwMode="gray">
              <a:xfrm>
                <a:off x="1163" y="1245"/>
                <a:ext cx="3493" cy="334"/>
              </a:xfrm>
              <a:prstGeom prst="roundRect">
                <a:avLst>
                  <a:gd name="adj" fmla="val 50000"/>
                </a:avLst>
              </a:prstGeom>
              <a:gradFill rotWithShape="0">
                <a:gsLst>
                  <a:gs pos="0">
                    <a:srgbClr val="33CC33"/>
                  </a:gs>
                  <a:gs pos="100000">
                    <a:schemeClr val="tx1">
                      <a:alpha val="0"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9" name="Group 6"/>
              <p:cNvGrpSpPr>
                <a:grpSpLocks/>
              </p:cNvGrpSpPr>
              <p:nvPr/>
            </p:nvGrpSpPr>
            <p:grpSpPr bwMode="auto">
              <a:xfrm>
                <a:off x="980" y="1268"/>
                <a:ext cx="316" cy="316"/>
                <a:chOff x="980" y="1412"/>
                <a:chExt cx="316" cy="316"/>
              </a:xfrm>
            </p:grpSpPr>
            <p:sp>
              <p:nvSpPr>
                <p:cNvPr id="42" name="Oval 7"/>
                <p:cNvSpPr>
                  <a:spLocks noChangeArrowheads="1"/>
                </p:cNvSpPr>
                <p:nvPr/>
              </p:nvSpPr>
              <p:spPr bwMode="gray">
                <a:xfrm>
                  <a:off x="980" y="1412"/>
                  <a:ext cx="316" cy="316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76200" dir="10800000" kx="-3284103" algn="br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3" name="Oval 8"/>
                <p:cNvSpPr>
                  <a:spLocks noChangeArrowheads="1"/>
                </p:cNvSpPr>
                <p:nvPr/>
              </p:nvSpPr>
              <p:spPr bwMode="gray">
                <a:xfrm>
                  <a:off x="1028" y="1461"/>
                  <a:ext cx="220" cy="22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0" name="Text Box 10"/>
              <p:cNvSpPr txBox="1">
                <a:spLocks noChangeArrowheads="1"/>
              </p:cNvSpPr>
              <p:nvPr/>
            </p:nvSpPr>
            <p:spPr bwMode="gray">
              <a:xfrm>
                <a:off x="1035" y="1317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0000"/>
                    </a:solidFill>
                  </a:rPr>
                  <a:t>1</a:t>
                </a:r>
              </a:p>
            </p:txBody>
          </p:sp>
          <p:sp>
            <p:nvSpPr>
              <p:cNvPr id="41" name="Text Box 11"/>
              <p:cNvSpPr txBox="1">
                <a:spLocks noChangeArrowheads="1"/>
              </p:cNvSpPr>
              <p:nvPr/>
            </p:nvSpPr>
            <p:spPr bwMode="gray">
              <a:xfrm>
                <a:off x="1296" y="1299"/>
                <a:ext cx="3346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uk-UA" b="1" dirty="0" smtClean="0"/>
                  <a:t>Любить і поважає рідну мову, має культуру думки.</a:t>
                </a:r>
                <a:endParaRPr lang="en-US" b="1" dirty="0"/>
              </a:p>
            </p:txBody>
          </p:sp>
        </p:grpSp>
        <p:grpSp>
          <p:nvGrpSpPr>
            <p:cNvPr id="10" name="Group 42"/>
            <p:cNvGrpSpPr>
              <a:grpSpLocks/>
            </p:cNvGrpSpPr>
            <p:nvPr/>
          </p:nvGrpSpPr>
          <p:grpSpPr bwMode="auto">
            <a:xfrm>
              <a:off x="1200" y="1704"/>
              <a:ext cx="3648" cy="340"/>
              <a:chOff x="1200" y="1704"/>
              <a:chExt cx="3648" cy="340"/>
            </a:xfrm>
          </p:grpSpPr>
          <p:sp>
            <p:nvSpPr>
              <p:cNvPr id="32" name="AutoShape 4"/>
              <p:cNvSpPr>
                <a:spLocks noChangeArrowheads="1"/>
              </p:cNvSpPr>
              <p:nvPr/>
            </p:nvSpPr>
            <p:spPr bwMode="gray">
              <a:xfrm>
                <a:off x="1417" y="1704"/>
                <a:ext cx="3431" cy="333"/>
              </a:xfrm>
              <a:prstGeom prst="roundRect">
                <a:avLst>
                  <a:gd name="adj" fmla="val 50000"/>
                </a:avLst>
              </a:prstGeom>
              <a:gradFill rotWithShape="0">
                <a:gsLst>
                  <a:gs pos="0">
                    <a:srgbClr val="0099FF"/>
                  </a:gs>
                  <a:gs pos="100000">
                    <a:schemeClr val="tx1">
                      <a:alpha val="0"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" name="Text Box 12"/>
              <p:cNvSpPr txBox="1">
                <a:spLocks noChangeArrowheads="1"/>
              </p:cNvSpPr>
              <p:nvPr/>
            </p:nvSpPr>
            <p:spPr bwMode="gray">
              <a:xfrm>
                <a:off x="1536" y="1758"/>
                <a:ext cx="2414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uk-UA" b="1" dirty="0" smtClean="0"/>
                  <a:t>Любить свою Батьківщину та народ.</a:t>
                </a:r>
                <a:endParaRPr lang="en-US" b="1" dirty="0"/>
              </a:p>
            </p:txBody>
          </p:sp>
          <p:grpSp>
            <p:nvGrpSpPr>
              <p:cNvPr id="34" name="Group 14"/>
              <p:cNvGrpSpPr>
                <a:grpSpLocks/>
              </p:cNvGrpSpPr>
              <p:nvPr/>
            </p:nvGrpSpPr>
            <p:grpSpPr bwMode="auto">
              <a:xfrm>
                <a:off x="1200" y="1728"/>
                <a:ext cx="316" cy="316"/>
                <a:chOff x="980" y="1412"/>
                <a:chExt cx="316" cy="316"/>
              </a:xfrm>
            </p:grpSpPr>
            <p:sp>
              <p:nvSpPr>
                <p:cNvPr id="36" name="Oval 15"/>
                <p:cNvSpPr>
                  <a:spLocks noChangeArrowheads="1"/>
                </p:cNvSpPr>
                <p:nvPr/>
              </p:nvSpPr>
              <p:spPr bwMode="gray">
                <a:xfrm>
                  <a:off x="980" y="1412"/>
                  <a:ext cx="316" cy="316"/>
                </a:xfrm>
                <a:prstGeom prst="ellipse">
                  <a:avLst/>
                </a:prstGeom>
                <a:solidFill>
                  <a:srgbClr val="0099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76200" dir="10800000" kx="-3284103" algn="br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7" name="Oval 16"/>
                <p:cNvSpPr>
                  <a:spLocks noChangeArrowheads="1"/>
                </p:cNvSpPr>
                <p:nvPr/>
              </p:nvSpPr>
              <p:spPr bwMode="gray">
                <a:xfrm>
                  <a:off x="1028" y="1461"/>
                  <a:ext cx="220" cy="22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35" name="Text Box 17"/>
              <p:cNvSpPr txBox="1">
                <a:spLocks noChangeArrowheads="1"/>
              </p:cNvSpPr>
              <p:nvPr/>
            </p:nvSpPr>
            <p:spPr bwMode="gray">
              <a:xfrm>
                <a:off x="1257" y="1776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0000"/>
                    </a:solidFill>
                  </a:rPr>
                  <a:t>2</a:t>
                </a:r>
              </a:p>
            </p:txBody>
          </p:sp>
        </p:grpSp>
        <p:grpSp>
          <p:nvGrpSpPr>
            <p:cNvPr id="11" name="Group 43"/>
            <p:cNvGrpSpPr>
              <a:grpSpLocks/>
            </p:cNvGrpSpPr>
            <p:nvPr/>
          </p:nvGrpSpPr>
          <p:grpSpPr bwMode="auto">
            <a:xfrm>
              <a:off x="1289" y="2160"/>
              <a:ext cx="4356" cy="339"/>
              <a:chOff x="1289" y="2160"/>
              <a:chExt cx="4356" cy="339"/>
            </a:xfrm>
          </p:grpSpPr>
          <p:sp>
            <p:nvSpPr>
              <p:cNvPr id="26" name="AutoShape 18"/>
              <p:cNvSpPr>
                <a:spLocks noChangeArrowheads="1"/>
              </p:cNvSpPr>
              <p:nvPr/>
            </p:nvSpPr>
            <p:spPr bwMode="gray">
              <a:xfrm>
                <a:off x="1472" y="2160"/>
                <a:ext cx="3520" cy="334"/>
              </a:xfrm>
              <a:prstGeom prst="roundRect">
                <a:avLst>
                  <a:gd name="adj" fmla="val 50000"/>
                </a:avLst>
              </a:prstGeom>
              <a:gradFill rotWithShape="0">
                <a:gsLst>
                  <a:gs pos="0">
                    <a:srgbClr val="33CC33"/>
                  </a:gs>
                  <a:gs pos="100000">
                    <a:schemeClr val="tx1">
                      <a:alpha val="0"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7" name="Group 19"/>
              <p:cNvGrpSpPr>
                <a:grpSpLocks/>
              </p:cNvGrpSpPr>
              <p:nvPr/>
            </p:nvGrpSpPr>
            <p:grpSpPr bwMode="auto">
              <a:xfrm>
                <a:off x="1289" y="2183"/>
                <a:ext cx="316" cy="316"/>
                <a:chOff x="980" y="1412"/>
                <a:chExt cx="316" cy="316"/>
              </a:xfrm>
            </p:grpSpPr>
            <p:sp>
              <p:nvSpPr>
                <p:cNvPr id="30" name="Oval 20"/>
                <p:cNvSpPr>
                  <a:spLocks noChangeArrowheads="1"/>
                </p:cNvSpPr>
                <p:nvPr/>
              </p:nvSpPr>
              <p:spPr bwMode="gray">
                <a:xfrm>
                  <a:off x="980" y="1412"/>
                  <a:ext cx="316" cy="316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76200" dir="10800000" kx="-3284103" algn="br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" name="Oval 21"/>
                <p:cNvSpPr>
                  <a:spLocks noChangeArrowheads="1"/>
                </p:cNvSpPr>
                <p:nvPr/>
              </p:nvSpPr>
              <p:spPr bwMode="gray">
                <a:xfrm>
                  <a:off x="1028" y="1461"/>
                  <a:ext cx="220" cy="22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8" name="Text Box 22"/>
              <p:cNvSpPr txBox="1">
                <a:spLocks noChangeArrowheads="1"/>
              </p:cNvSpPr>
              <p:nvPr/>
            </p:nvSpPr>
            <p:spPr bwMode="gray">
              <a:xfrm>
                <a:off x="1344" y="223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0000"/>
                    </a:solidFill>
                  </a:rPr>
                  <a:t>3</a:t>
                </a:r>
              </a:p>
            </p:txBody>
          </p:sp>
          <p:sp>
            <p:nvSpPr>
              <p:cNvPr id="29" name="Text Box 23"/>
              <p:cNvSpPr txBox="1">
                <a:spLocks noChangeArrowheads="1"/>
              </p:cNvSpPr>
              <p:nvPr/>
            </p:nvSpPr>
            <p:spPr bwMode="gray">
              <a:xfrm>
                <a:off x="1605" y="2214"/>
                <a:ext cx="4040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uk-UA" b="1" dirty="0" smtClean="0"/>
                  <a:t>Дотримується духовних, правових, загальнолюдських законів.</a:t>
                </a:r>
                <a:endParaRPr lang="en-US" b="1" dirty="0"/>
              </a:p>
            </p:txBody>
          </p:sp>
        </p:grpSp>
        <p:grpSp>
          <p:nvGrpSpPr>
            <p:cNvPr id="12" name="Group 44"/>
            <p:cNvGrpSpPr>
              <a:grpSpLocks/>
            </p:cNvGrpSpPr>
            <p:nvPr/>
          </p:nvGrpSpPr>
          <p:grpSpPr bwMode="auto">
            <a:xfrm>
              <a:off x="1200" y="2655"/>
              <a:ext cx="4374" cy="450"/>
              <a:chOff x="1200" y="2655"/>
              <a:chExt cx="4374" cy="450"/>
            </a:xfrm>
          </p:grpSpPr>
          <p:sp>
            <p:nvSpPr>
              <p:cNvPr id="20" name="AutoShape 24"/>
              <p:cNvSpPr>
                <a:spLocks noChangeArrowheads="1"/>
              </p:cNvSpPr>
              <p:nvPr/>
            </p:nvSpPr>
            <p:spPr bwMode="gray">
              <a:xfrm>
                <a:off x="1440" y="2655"/>
                <a:ext cx="3431" cy="450"/>
              </a:xfrm>
              <a:prstGeom prst="roundRect">
                <a:avLst>
                  <a:gd name="adj" fmla="val 50000"/>
                </a:avLst>
              </a:prstGeom>
              <a:gradFill rotWithShape="0">
                <a:gsLst>
                  <a:gs pos="0">
                    <a:srgbClr val="0099FF"/>
                  </a:gs>
                  <a:gs pos="100000">
                    <a:schemeClr val="tx1">
                      <a:alpha val="0"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Text Box 25"/>
              <p:cNvSpPr txBox="1">
                <a:spLocks noChangeArrowheads="1"/>
              </p:cNvSpPr>
              <p:nvPr/>
            </p:nvSpPr>
            <p:spPr bwMode="gray">
              <a:xfrm>
                <a:off x="1485" y="2655"/>
                <a:ext cx="4089" cy="4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l"/>
                <a:r>
                  <a:rPr lang="uk-UA" b="1" dirty="0" smtClean="0"/>
                  <a:t>Має бажання до поглиблення та розширення знань про традиції та культуру свого народу.</a:t>
                </a:r>
                <a:endParaRPr lang="en-US" b="1" dirty="0"/>
              </a:p>
            </p:txBody>
          </p:sp>
          <p:grpSp>
            <p:nvGrpSpPr>
              <p:cNvPr id="22" name="Group 26"/>
              <p:cNvGrpSpPr>
                <a:grpSpLocks/>
              </p:cNvGrpSpPr>
              <p:nvPr/>
            </p:nvGrpSpPr>
            <p:grpSpPr bwMode="auto">
              <a:xfrm>
                <a:off x="1200" y="2658"/>
                <a:ext cx="316" cy="316"/>
                <a:chOff x="980" y="1412"/>
                <a:chExt cx="316" cy="316"/>
              </a:xfrm>
            </p:grpSpPr>
            <p:sp>
              <p:nvSpPr>
                <p:cNvPr id="24" name="Oval 27"/>
                <p:cNvSpPr>
                  <a:spLocks noChangeArrowheads="1"/>
                </p:cNvSpPr>
                <p:nvPr/>
              </p:nvSpPr>
              <p:spPr bwMode="gray">
                <a:xfrm>
                  <a:off x="980" y="1412"/>
                  <a:ext cx="316" cy="316"/>
                </a:xfrm>
                <a:prstGeom prst="ellipse">
                  <a:avLst/>
                </a:prstGeom>
                <a:solidFill>
                  <a:srgbClr val="0099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76200" dir="10800000" kx="-3284103" algn="br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" name="Oval 28"/>
                <p:cNvSpPr>
                  <a:spLocks noChangeArrowheads="1"/>
                </p:cNvSpPr>
                <p:nvPr/>
              </p:nvSpPr>
              <p:spPr bwMode="gray">
                <a:xfrm>
                  <a:off x="1028" y="1461"/>
                  <a:ext cx="220" cy="22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3" name="Text Box 29"/>
              <p:cNvSpPr txBox="1">
                <a:spLocks noChangeArrowheads="1"/>
              </p:cNvSpPr>
              <p:nvPr/>
            </p:nvSpPr>
            <p:spPr bwMode="gray">
              <a:xfrm>
                <a:off x="1257" y="2706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0000"/>
                    </a:solidFill>
                  </a:rPr>
                  <a:t>4</a:t>
                </a:r>
              </a:p>
            </p:txBody>
          </p:sp>
        </p:grpSp>
        <p:grpSp>
          <p:nvGrpSpPr>
            <p:cNvPr id="13" name="Group 45"/>
            <p:cNvGrpSpPr>
              <a:grpSpLocks/>
            </p:cNvGrpSpPr>
            <p:nvPr/>
          </p:nvGrpSpPr>
          <p:grpSpPr bwMode="auto">
            <a:xfrm>
              <a:off x="921" y="3143"/>
              <a:ext cx="4119" cy="412"/>
              <a:chOff x="921" y="3143"/>
              <a:chExt cx="4119" cy="412"/>
            </a:xfrm>
          </p:grpSpPr>
          <p:sp>
            <p:nvSpPr>
              <p:cNvPr id="14" name="AutoShape 30"/>
              <p:cNvSpPr>
                <a:spLocks noChangeArrowheads="1"/>
              </p:cNvSpPr>
              <p:nvPr/>
            </p:nvSpPr>
            <p:spPr bwMode="gray">
              <a:xfrm>
                <a:off x="1104" y="3221"/>
                <a:ext cx="3936" cy="334"/>
              </a:xfrm>
              <a:prstGeom prst="roundRect">
                <a:avLst>
                  <a:gd name="adj" fmla="val 50000"/>
                </a:avLst>
              </a:prstGeom>
              <a:gradFill rotWithShape="0">
                <a:gsLst>
                  <a:gs pos="0">
                    <a:srgbClr val="33CC33"/>
                  </a:gs>
                  <a:gs pos="100000">
                    <a:schemeClr val="tx1">
                      <a:alpha val="0"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5" name="Group 31"/>
              <p:cNvGrpSpPr>
                <a:grpSpLocks/>
              </p:cNvGrpSpPr>
              <p:nvPr/>
            </p:nvGrpSpPr>
            <p:grpSpPr bwMode="auto">
              <a:xfrm>
                <a:off x="921" y="3143"/>
                <a:ext cx="316" cy="316"/>
                <a:chOff x="980" y="1412"/>
                <a:chExt cx="316" cy="316"/>
              </a:xfrm>
            </p:grpSpPr>
            <p:sp>
              <p:nvSpPr>
                <p:cNvPr id="18" name="Oval 32"/>
                <p:cNvSpPr>
                  <a:spLocks noChangeArrowheads="1"/>
                </p:cNvSpPr>
                <p:nvPr/>
              </p:nvSpPr>
              <p:spPr bwMode="gray">
                <a:xfrm>
                  <a:off x="980" y="1412"/>
                  <a:ext cx="316" cy="316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76200" dir="10800000" kx="-3284103" algn="br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" name="Oval 33"/>
                <p:cNvSpPr>
                  <a:spLocks noChangeArrowheads="1"/>
                </p:cNvSpPr>
                <p:nvPr/>
              </p:nvSpPr>
              <p:spPr bwMode="gray">
                <a:xfrm>
                  <a:off x="1028" y="1461"/>
                  <a:ext cx="220" cy="22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6" name="Text Box 34"/>
              <p:cNvSpPr txBox="1">
                <a:spLocks noChangeArrowheads="1"/>
              </p:cNvSpPr>
              <p:nvPr/>
            </p:nvSpPr>
            <p:spPr bwMode="gray">
              <a:xfrm>
                <a:off x="976" y="319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000000"/>
                    </a:solidFill>
                  </a:rPr>
                  <a:t>5</a:t>
                </a:r>
              </a:p>
            </p:txBody>
          </p:sp>
          <p:sp>
            <p:nvSpPr>
              <p:cNvPr id="17" name="Text Box 35"/>
              <p:cNvSpPr txBox="1">
                <a:spLocks noChangeArrowheads="1"/>
              </p:cNvSpPr>
              <p:nvPr/>
            </p:nvSpPr>
            <p:spPr bwMode="gray">
              <a:xfrm>
                <a:off x="1237" y="3234"/>
                <a:ext cx="3650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uk-UA" b="1" dirty="0" smtClean="0"/>
                  <a:t>Прагне до діяльності, яка принесе користь Батьківщині.</a:t>
                </a:r>
                <a:endParaRPr lang="en-US" b="1" dirty="0"/>
              </a:p>
            </p:txBody>
          </p:sp>
        </p:grpSp>
      </p:grpSp>
      <p:pic>
        <p:nvPicPr>
          <p:cNvPr id="5122" name="Picture 2" descr="C:\Documents and Settings\UserXP\Рабочий стол\Папе\презентация патриот\ukrain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85982" y="1571612"/>
            <a:ext cx="3929092" cy="40719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Освітні лінії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C:\Documents and Settings\UserXP\Рабочий стол\Папе\презентация патриот\102415410_large_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3933056"/>
            <a:ext cx="1843376" cy="2312479"/>
          </a:xfrm>
          <a:prstGeom prst="rect">
            <a:avLst/>
          </a:prstGeom>
          <a:noFill/>
        </p:spPr>
      </p:pic>
      <p:pic>
        <p:nvPicPr>
          <p:cNvPr id="1026" name="Picture 2" descr="http://posmishka.at.ua/patr.png"/>
          <p:cNvPicPr>
            <a:picLocks noChangeAspect="1" noChangeArrowheads="1"/>
          </p:cNvPicPr>
          <p:nvPr/>
        </p:nvPicPr>
        <p:blipFill>
          <a:blip r:embed="rId3" cstate="print"/>
          <a:srcRect t="21438"/>
          <a:stretch>
            <a:fillRect/>
          </a:stretch>
        </p:blipFill>
        <p:spPr bwMode="auto">
          <a:xfrm>
            <a:off x="0" y="1361035"/>
            <a:ext cx="9144000" cy="49213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Пам'ятка</a:t>
            </a:r>
            <a:r>
              <a:rPr lang="ru-RU" b="1" dirty="0" smtClean="0"/>
              <a:t> для </a:t>
            </a:r>
            <a:r>
              <a:rPr lang="ru-RU" b="1" dirty="0" err="1" smtClean="0"/>
              <a:t>батьків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4525963"/>
          </a:xfrm>
        </p:spPr>
        <p:txBody>
          <a:bodyPr/>
          <a:lstStyle/>
          <a:p>
            <a:r>
              <a:rPr lang="ru-RU" sz="1800" dirty="0" err="1" smtClean="0"/>
              <a:t>Йдучи</a:t>
            </a:r>
            <a:r>
              <a:rPr lang="ru-RU" sz="1800" dirty="0" smtClean="0"/>
              <a:t> </a:t>
            </a:r>
            <a:r>
              <a:rPr lang="ru-RU" sz="1800" dirty="0" err="1" smtClean="0"/>
              <a:t>вулицею</a:t>
            </a:r>
            <a:r>
              <a:rPr lang="ru-RU" sz="1800" dirty="0" smtClean="0"/>
              <a:t> </a:t>
            </a:r>
            <a:r>
              <a:rPr lang="ru-RU" sz="1800" dirty="0" err="1" smtClean="0"/>
              <a:t>рідного</a:t>
            </a:r>
            <a:r>
              <a:rPr lang="ru-RU" sz="1800" dirty="0" smtClean="0"/>
              <a:t> </a:t>
            </a:r>
            <a:r>
              <a:rPr lang="ru-RU" sz="1800" dirty="0" err="1" smtClean="0"/>
              <a:t>міста</a:t>
            </a:r>
            <a:r>
              <a:rPr lang="ru-RU" sz="1800" dirty="0" smtClean="0"/>
              <a:t>, </a:t>
            </a:r>
            <a:r>
              <a:rPr lang="ru-RU" sz="1800" dirty="0" err="1" smtClean="0"/>
              <a:t>розповісти</a:t>
            </a:r>
            <a:r>
              <a:rPr lang="ru-RU" sz="1800" dirty="0" smtClean="0"/>
              <a:t> </a:t>
            </a:r>
            <a:r>
              <a:rPr lang="ru-RU" sz="1800" dirty="0" smtClean="0"/>
              <a:t>про </a:t>
            </a:r>
            <a:r>
              <a:rPr lang="ru-RU" sz="1800" dirty="0" err="1" smtClean="0"/>
              <a:t>визначні</a:t>
            </a:r>
            <a:r>
              <a:rPr lang="ru-RU" sz="1800" dirty="0" smtClean="0"/>
              <a:t> </a:t>
            </a:r>
            <a:r>
              <a:rPr lang="ru-RU" sz="1800" dirty="0" err="1" smtClean="0"/>
              <a:t>пам'ятки</a:t>
            </a:r>
            <a:r>
              <a:rPr lang="ru-RU" sz="1800" dirty="0" smtClean="0"/>
              <a:t> </a:t>
            </a:r>
            <a:r>
              <a:rPr lang="ru-RU" sz="1800" dirty="0" err="1" smtClean="0"/>
              <a:t>вулиці</a:t>
            </a:r>
            <a:r>
              <a:rPr lang="ru-RU" sz="1800" dirty="0" smtClean="0"/>
              <a:t>.</a:t>
            </a:r>
            <a:endParaRPr lang="ru-RU" sz="1800" dirty="0" smtClean="0"/>
          </a:p>
          <a:p>
            <a:r>
              <a:rPr lang="ru-RU" sz="1800" dirty="0" err="1" smtClean="0"/>
              <a:t>Познайомити</a:t>
            </a:r>
            <a:r>
              <a:rPr lang="ru-RU" sz="1800" dirty="0" smtClean="0"/>
              <a:t> </a:t>
            </a:r>
            <a:r>
              <a:rPr lang="ru-RU" sz="1800" dirty="0" err="1" smtClean="0"/>
              <a:t>дітей</a:t>
            </a:r>
            <a:r>
              <a:rPr lang="ru-RU" sz="1800" dirty="0" smtClean="0"/>
              <a:t> </a:t>
            </a:r>
            <a:r>
              <a:rPr lang="ru-RU" sz="1800" dirty="0" err="1" smtClean="0"/>
              <a:t>із</a:t>
            </a:r>
            <a:r>
              <a:rPr lang="ru-RU" sz="1800" dirty="0" smtClean="0"/>
              <a:t> </a:t>
            </a:r>
            <a:r>
              <a:rPr lang="ru-RU" sz="1800" dirty="0" err="1" smtClean="0"/>
              <a:t>назвою</a:t>
            </a:r>
            <a:r>
              <a:rPr lang="ru-RU" sz="1800" dirty="0" smtClean="0"/>
              <a:t> </a:t>
            </a:r>
            <a:r>
              <a:rPr lang="ru-RU" sz="1800" dirty="0" err="1" smtClean="0"/>
              <a:t>вулиці</a:t>
            </a:r>
            <a:r>
              <a:rPr lang="ru-RU" sz="1800" dirty="0" smtClean="0"/>
              <a:t>, </a:t>
            </a:r>
            <a:r>
              <a:rPr lang="ru-RU" sz="1800" dirty="0" err="1" smtClean="0"/>
              <a:t>чому</a:t>
            </a:r>
            <a:r>
              <a:rPr lang="ru-RU" sz="1800" dirty="0" smtClean="0"/>
              <a:t> вона </a:t>
            </a:r>
            <a:r>
              <a:rPr lang="ru-RU" sz="1800" dirty="0" smtClean="0"/>
              <a:t>так </a:t>
            </a:r>
            <a:r>
              <a:rPr lang="ru-RU" sz="1800" dirty="0" err="1" smtClean="0"/>
              <a:t>називається</a:t>
            </a:r>
            <a:r>
              <a:rPr lang="ru-RU" sz="1800" dirty="0" smtClean="0"/>
              <a:t>?</a:t>
            </a:r>
          </a:p>
          <a:p>
            <a:r>
              <a:rPr lang="ru-RU" sz="1800" dirty="0" err="1" smtClean="0"/>
              <a:t>Відвідати</a:t>
            </a:r>
            <a:r>
              <a:rPr lang="ru-RU" sz="1800" dirty="0" smtClean="0"/>
              <a:t> </a:t>
            </a:r>
            <a:r>
              <a:rPr lang="ru-RU" sz="1800" dirty="0" smtClean="0"/>
              <a:t>разом </a:t>
            </a:r>
            <a:r>
              <a:rPr lang="ru-RU" sz="1800" dirty="0" err="1" smtClean="0"/>
              <a:t>усією</a:t>
            </a:r>
            <a:r>
              <a:rPr lang="ru-RU" sz="1800" dirty="0" smtClean="0"/>
              <a:t> </a:t>
            </a:r>
            <a:r>
              <a:rPr lang="ru-RU" sz="1800" dirty="0" smtClean="0"/>
              <a:t>родиною </a:t>
            </a:r>
            <a:r>
              <a:rPr lang="ru-RU" sz="1800" dirty="0" err="1" smtClean="0"/>
              <a:t>краєзнавчий</a:t>
            </a:r>
            <a:r>
              <a:rPr lang="ru-RU" sz="1800" dirty="0" smtClean="0"/>
              <a:t> </a:t>
            </a:r>
            <a:r>
              <a:rPr lang="ru-RU" sz="1800" dirty="0" smtClean="0"/>
              <a:t>музей</a:t>
            </a:r>
            <a:endParaRPr lang="ru-RU" sz="1800" dirty="0" smtClean="0"/>
          </a:p>
          <a:p>
            <a:r>
              <a:rPr lang="ru-RU" sz="1800" dirty="0" err="1" smtClean="0"/>
              <a:t>Побувати</a:t>
            </a:r>
            <a:r>
              <a:rPr lang="ru-RU" sz="1800" dirty="0" smtClean="0"/>
              <a:t> </a:t>
            </a:r>
            <a:r>
              <a:rPr lang="ru-RU" sz="1800" dirty="0" smtClean="0"/>
              <a:t>в </a:t>
            </a:r>
            <a:r>
              <a:rPr lang="ru-RU" sz="1800" dirty="0" err="1" smtClean="0"/>
              <a:t>пра</a:t>
            </a:r>
            <a:r>
              <a:rPr lang="ru-RU" sz="1800" dirty="0" smtClean="0"/>
              <a:t> бабусь та </a:t>
            </a:r>
            <a:r>
              <a:rPr lang="ru-RU" sz="1800" dirty="0" err="1" smtClean="0"/>
              <a:t>пра</a:t>
            </a:r>
            <a:r>
              <a:rPr lang="ru-RU" sz="1800" dirty="0" smtClean="0"/>
              <a:t> </a:t>
            </a:r>
            <a:r>
              <a:rPr lang="ru-RU" sz="1800" dirty="0" err="1" smtClean="0"/>
              <a:t>дідусів</a:t>
            </a:r>
            <a:r>
              <a:rPr lang="ru-RU" sz="1800" dirty="0" smtClean="0"/>
              <a:t> </a:t>
            </a:r>
            <a:r>
              <a:rPr lang="ru-RU" sz="1800" dirty="0" err="1" smtClean="0"/>
              <a:t>і</a:t>
            </a:r>
            <a:r>
              <a:rPr lang="ru-RU" sz="1800" dirty="0" smtClean="0"/>
              <a:t> </a:t>
            </a:r>
            <a:r>
              <a:rPr lang="ru-RU" sz="1800" dirty="0" err="1" smtClean="0"/>
              <a:t>розпитати</a:t>
            </a:r>
            <a:r>
              <a:rPr lang="ru-RU" sz="1800" dirty="0" smtClean="0"/>
              <a:t>, </a:t>
            </a:r>
            <a:r>
              <a:rPr lang="ru-RU" sz="1800" dirty="0" err="1" smtClean="0"/>
              <a:t>що</a:t>
            </a:r>
            <a:r>
              <a:rPr lang="ru-RU" sz="1800" dirty="0" smtClean="0"/>
              <a:t> вони </a:t>
            </a:r>
            <a:r>
              <a:rPr lang="ru-RU" sz="1800" dirty="0" err="1" smtClean="0"/>
              <a:t>знають</a:t>
            </a:r>
            <a:r>
              <a:rPr lang="ru-RU" sz="1800" dirty="0" smtClean="0"/>
              <a:t> про </a:t>
            </a:r>
            <a:r>
              <a:rPr lang="ru-RU" sz="1800" dirty="0" err="1" smtClean="0"/>
              <a:t>історію</a:t>
            </a:r>
            <a:r>
              <a:rPr lang="ru-RU" sz="1800" dirty="0" smtClean="0"/>
              <a:t> </a:t>
            </a:r>
            <a:r>
              <a:rPr lang="ru-RU" sz="1800" dirty="0" err="1" smtClean="0"/>
              <a:t>рідного</a:t>
            </a:r>
            <a:r>
              <a:rPr lang="ru-RU" sz="1800" dirty="0" smtClean="0"/>
              <a:t> </a:t>
            </a:r>
            <a:r>
              <a:rPr lang="ru-RU" sz="1800" dirty="0" err="1" smtClean="0"/>
              <a:t>міста</a:t>
            </a:r>
            <a:r>
              <a:rPr lang="ru-RU" sz="1800" dirty="0" smtClean="0"/>
              <a:t>. </a:t>
            </a:r>
            <a:r>
              <a:rPr lang="ru-RU" sz="1800" dirty="0" err="1" smtClean="0"/>
              <a:t>Які</a:t>
            </a:r>
            <a:r>
              <a:rPr lang="ru-RU" sz="1800" dirty="0" smtClean="0"/>
              <a:t> </a:t>
            </a:r>
            <a:r>
              <a:rPr lang="ru-RU" sz="1800" dirty="0" err="1" smtClean="0"/>
              <a:t>цікаві</a:t>
            </a:r>
            <a:r>
              <a:rPr lang="ru-RU" sz="1800" dirty="0" smtClean="0"/>
              <a:t> </a:t>
            </a:r>
            <a:r>
              <a:rPr lang="ru-RU" sz="1800" dirty="0" err="1" smtClean="0"/>
              <a:t>легенди</a:t>
            </a:r>
            <a:r>
              <a:rPr lang="ru-RU" sz="1800" dirty="0" smtClean="0"/>
              <a:t>, </a:t>
            </a:r>
            <a:r>
              <a:rPr lang="ru-RU" sz="1800" dirty="0" err="1" smtClean="0"/>
              <a:t>приказки</a:t>
            </a:r>
            <a:r>
              <a:rPr lang="ru-RU" sz="1800" dirty="0" smtClean="0"/>
              <a:t>, </a:t>
            </a:r>
            <a:r>
              <a:rPr lang="ru-RU" sz="1800" dirty="0" err="1" smtClean="0"/>
              <a:t>забавлянки</a:t>
            </a:r>
            <a:r>
              <a:rPr lang="ru-RU" sz="1800" dirty="0" smtClean="0"/>
              <a:t> вони </a:t>
            </a:r>
            <a:r>
              <a:rPr lang="ru-RU" sz="1800" dirty="0" err="1" smtClean="0"/>
              <a:t>знають</a:t>
            </a:r>
            <a:r>
              <a:rPr lang="ru-RU" sz="1800" dirty="0" smtClean="0"/>
              <a:t>?</a:t>
            </a:r>
            <a:endParaRPr lang="ru-RU" sz="1800" dirty="0" smtClean="0"/>
          </a:p>
          <a:p>
            <a:r>
              <a:rPr lang="ru-RU" sz="1800" dirty="0" err="1" smtClean="0"/>
              <a:t>Здійснити</a:t>
            </a:r>
            <a:r>
              <a:rPr lang="ru-RU" sz="1800" dirty="0" smtClean="0"/>
              <a:t> </a:t>
            </a:r>
            <a:r>
              <a:rPr lang="ru-RU" sz="1800" dirty="0" err="1" smtClean="0"/>
              <a:t>цільову</a:t>
            </a:r>
            <a:r>
              <a:rPr lang="ru-RU" sz="1800" dirty="0" smtClean="0"/>
              <a:t> </a:t>
            </a:r>
            <a:r>
              <a:rPr lang="ru-RU" sz="1800" dirty="0" err="1" smtClean="0"/>
              <a:t>прогулянку</a:t>
            </a:r>
            <a:r>
              <a:rPr lang="ru-RU" sz="1800" dirty="0" smtClean="0"/>
              <a:t> разом </a:t>
            </a:r>
            <a:r>
              <a:rPr lang="ru-RU" sz="1800" dirty="0" err="1" smtClean="0"/>
              <a:t>з</a:t>
            </a:r>
            <a:r>
              <a:rPr lang="ru-RU" sz="1800" dirty="0" smtClean="0"/>
              <a:t> </a:t>
            </a:r>
            <a:r>
              <a:rPr lang="ru-RU" sz="1800" dirty="0" err="1" smtClean="0"/>
              <a:t>дітьми</a:t>
            </a:r>
            <a:r>
              <a:rPr lang="ru-RU" sz="1800" dirty="0" smtClean="0"/>
              <a:t> </a:t>
            </a:r>
            <a:r>
              <a:rPr lang="ru-RU" sz="1800" dirty="0" err="1" smtClean="0"/>
              <a:t>визначними</a:t>
            </a:r>
            <a:r>
              <a:rPr lang="ru-RU" sz="1800" dirty="0" smtClean="0"/>
              <a:t> </a:t>
            </a:r>
            <a:r>
              <a:rPr lang="ru-RU" sz="1800" dirty="0" err="1" smtClean="0"/>
              <a:t>місцями</a:t>
            </a:r>
            <a:r>
              <a:rPr lang="ru-RU" sz="1800" dirty="0" smtClean="0"/>
              <a:t> </a:t>
            </a:r>
            <a:r>
              <a:rPr lang="ru-RU" sz="1800" dirty="0" err="1" smtClean="0"/>
              <a:t>рідного</a:t>
            </a:r>
            <a:r>
              <a:rPr lang="ru-RU" sz="1800" dirty="0" smtClean="0"/>
              <a:t> </a:t>
            </a:r>
            <a:r>
              <a:rPr lang="ru-RU" sz="1800" dirty="0" err="1" smtClean="0"/>
              <a:t>міста</a:t>
            </a:r>
            <a:r>
              <a:rPr lang="ru-RU" sz="1800" dirty="0" smtClean="0"/>
              <a:t>.</a:t>
            </a:r>
            <a:endParaRPr lang="ru-RU" sz="1800" dirty="0" smtClean="0"/>
          </a:p>
          <a:p>
            <a:r>
              <a:rPr lang="ru-RU" sz="1800" dirty="0" err="1" smtClean="0"/>
              <a:t>Завжди</a:t>
            </a:r>
            <a:r>
              <a:rPr lang="ru-RU" sz="1800" dirty="0" smtClean="0"/>
              <a:t> </a:t>
            </a:r>
            <a:r>
              <a:rPr lang="ru-RU" sz="1800" dirty="0" err="1" smtClean="0"/>
              <a:t>звертайте</a:t>
            </a:r>
            <a:r>
              <a:rPr lang="ru-RU" sz="1800" dirty="0" smtClean="0"/>
              <a:t> </a:t>
            </a:r>
            <a:r>
              <a:rPr lang="ru-RU" sz="1800" dirty="0" err="1" smtClean="0"/>
              <a:t>увагу</a:t>
            </a:r>
            <a:r>
              <a:rPr lang="ru-RU" sz="1800" dirty="0" smtClean="0"/>
              <a:t> на чистоту </a:t>
            </a:r>
            <a:r>
              <a:rPr lang="ru-RU" sz="1800" dirty="0" err="1" smtClean="0"/>
              <a:t>і</a:t>
            </a:r>
            <a:r>
              <a:rPr lang="ru-RU" sz="1800" dirty="0" smtClean="0"/>
              <a:t> порядок у </a:t>
            </a:r>
            <a:r>
              <a:rPr lang="ru-RU" sz="1800" dirty="0" err="1" smtClean="0"/>
              <a:t>рідному</a:t>
            </a:r>
            <a:r>
              <a:rPr lang="ru-RU" sz="1800" dirty="0" smtClean="0"/>
              <a:t> </a:t>
            </a:r>
            <a:r>
              <a:rPr lang="ru-RU" sz="1800" dirty="0" err="1" smtClean="0"/>
              <a:t>місті</a:t>
            </a:r>
            <a:r>
              <a:rPr lang="ru-RU" sz="1800" dirty="0" smtClean="0"/>
              <a:t>. </a:t>
            </a:r>
            <a:r>
              <a:rPr lang="ru-RU" sz="1800" dirty="0" err="1" smtClean="0"/>
              <a:t>Поговоріть</a:t>
            </a:r>
            <a:r>
              <a:rPr lang="ru-RU" sz="1800" dirty="0" smtClean="0"/>
              <a:t> </a:t>
            </a:r>
            <a:r>
              <a:rPr lang="ru-RU" sz="1800" dirty="0" err="1" smtClean="0"/>
              <a:t>з</a:t>
            </a:r>
            <a:r>
              <a:rPr lang="ru-RU" sz="1800" dirty="0" smtClean="0"/>
              <a:t> </a:t>
            </a:r>
            <a:r>
              <a:rPr lang="ru-RU" sz="1800" dirty="0" err="1" smtClean="0"/>
              <a:t>дітьми</a:t>
            </a:r>
            <a:r>
              <a:rPr lang="ru-RU" sz="1800" dirty="0" smtClean="0"/>
              <a:t>, як </a:t>
            </a:r>
            <a:r>
              <a:rPr lang="ru-RU" sz="1800" dirty="0" err="1" smtClean="0"/>
              <a:t>зробити</a:t>
            </a:r>
            <a:r>
              <a:rPr lang="ru-RU" sz="1800" dirty="0" smtClean="0"/>
              <a:t> так, </a:t>
            </a:r>
            <a:r>
              <a:rPr lang="ru-RU" sz="1800" dirty="0" err="1" smtClean="0"/>
              <a:t>щоб</a:t>
            </a:r>
            <a:r>
              <a:rPr lang="ru-RU" sz="1800" dirty="0" smtClean="0"/>
              <a:t> </a:t>
            </a:r>
            <a:r>
              <a:rPr lang="ru-RU" sz="1800" dirty="0" err="1" smtClean="0"/>
              <a:t>місто</a:t>
            </a:r>
            <a:r>
              <a:rPr lang="ru-RU" sz="1800" dirty="0" smtClean="0"/>
              <a:t> </a:t>
            </a:r>
            <a:r>
              <a:rPr lang="ru-RU" sz="1800" dirty="0" err="1" smtClean="0"/>
              <a:t>завжди</a:t>
            </a:r>
            <a:r>
              <a:rPr lang="ru-RU" sz="1800" dirty="0" smtClean="0"/>
              <a:t> </a:t>
            </a:r>
            <a:r>
              <a:rPr lang="ru-RU" sz="1800" dirty="0" err="1" smtClean="0"/>
              <a:t>було</a:t>
            </a:r>
            <a:r>
              <a:rPr lang="ru-RU" sz="1800" dirty="0" smtClean="0"/>
              <a:t> </a:t>
            </a:r>
            <a:r>
              <a:rPr lang="ru-RU" sz="1800" dirty="0" err="1" smtClean="0"/>
              <a:t>охайним</a:t>
            </a:r>
            <a:r>
              <a:rPr lang="ru-RU" sz="1800" dirty="0" smtClean="0"/>
              <a:t> </a:t>
            </a:r>
            <a:r>
              <a:rPr lang="ru-RU" sz="1800" dirty="0" err="1" smtClean="0"/>
              <a:t>і</a:t>
            </a:r>
            <a:r>
              <a:rPr lang="ru-RU" sz="1800" dirty="0" smtClean="0"/>
              <a:t> </a:t>
            </a:r>
            <a:r>
              <a:rPr lang="ru-RU" sz="1800" dirty="0" err="1" smtClean="0"/>
              <a:t>привабливим</a:t>
            </a:r>
            <a:r>
              <a:rPr lang="ru-RU" sz="1800" dirty="0" smtClean="0"/>
              <a:t>.</a:t>
            </a:r>
          </a:p>
          <a:p>
            <a:r>
              <a:rPr lang="ru-RU" sz="1800" dirty="0" smtClean="0"/>
              <a:t>Разом </a:t>
            </a:r>
            <a:r>
              <a:rPr lang="ru-RU" sz="1800" dirty="0" err="1" smtClean="0"/>
              <a:t>з</a:t>
            </a:r>
            <a:r>
              <a:rPr lang="ru-RU" sz="1800" dirty="0" smtClean="0"/>
              <a:t> </a:t>
            </a:r>
            <a:r>
              <a:rPr lang="ru-RU" sz="1800" dirty="0" err="1" smtClean="0"/>
              <a:t>дітьми</a:t>
            </a:r>
            <a:r>
              <a:rPr lang="ru-RU" sz="1800" dirty="0" smtClean="0"/>
              <a:t> </a:t>
            </a:r>
            <a:r>
              <a:rPr lang="ru-RU" sz="1800" dirty="0" err="1" smtClean="0"/>
              <a:t>посадіть</a:t>
            </a:r>
            <a:r>
              <a:rPr lang="ru-RU" sz="1800" dirty="0" smtClean="0"/>
              <a:t> </a:t>
            </a:r>
            <a:r>
              <a:rPr lang="ru-RU" sz="1800" dirty="0" err="1" smtClean="0"/>
              <a:t>біля</a:t>
            </a:r>
            <a:r>
              <a:rPr lang="ru-RU" sz="1800" dirty="0" smtClean="0"/>
              <a:t> </a:t>
            </a:r>
            <a:r>
              <a:rPr lang="ru-RU" sz="1800" dirty="0" err="1" smtClean="0"/>
              <a:t>свого</a:t>
            </a:r>
            <a:r>
              <a:rPr lang="ru-RU" sz="1800" dirty="0" smtClean="0"/>
              <a:t> </a:t>
            </a:r>
            <a:r>
              <a:rPr lang="ru-RU" sz="1800" dirty="0" err="1" smtClean="0"/>
              <a:t>будинку</a:t>
            </a:r>
            <a:r>
              <a:rPr lang="ru-RU" sz="1800" dirty="0" smtClean="0"/>
              <a:t> </a:t>
            </a:r>
            <a:r>
              <a:rPr lang="ru-RU" sz="1800" dirty="0" err="1" smtClean="0"/>
              <a:t>квітники</a:t>
            </a:r>
            <a:r>
              <a:rPr lang="ru-RU" sz="1800" dirty="0" smtClean="0"/>
              <a:t>, дерева. </a:t>
            </a:r>
            <a:r>
              <a:rPr lang="ru-RU" sz="1800" dirty="0" err="1" smtClean="0"/>
              <a:t>Доглядайте</a:t>
            </a:r>
            <a:r>
              <a:rPr lang="ru-RU" sz="1800" dirty="0" smtClean="0"/>
              <a:t> за ними разом </a:t>
            </a:r>
            <a:r>
              <a:rPr lang="ru-RU" sz="1800" dirty="0" err="1" smtClean="0"/>
              <a:t>з</a:t>
            </a:r>
            <a:r>
              <a:rPr lang="ru-RU" sz="1800" dirty="0" smtClean="0"/>
              <a:t> </a:t>
            </a:r>
            <a:r>
              <a:rPr lang="ru-RU" sz="1800" dirty="0" err="1" smtClean="0"/>
              <a:t>дітьми</a:t>
            </a:r>
            <a:r>
              <a:rPr lang="ru-RU" sz="1800" dirty="0" smtClean="0"/>
              <a:t>.</a:t>
            </a:r>
          </a:p>
          <a:p>
            <a:r>
              <a:rPr lang="ru-RU" sz="1800" dirty="0" err="1" smtClean="0"/>
              <a:t>Частіше</a:t>
            </a:r>
            <a:r>
              <a:rPr lang="ru-RU" sz="1800" dirty="0" smtClean="0"/>
              <a:t> </a:t>
            </a:r>
            <a:r>
              <a:rPr lang="ru-RU" sz="1800" dirty="0" err="1" smtClean="0"/>
              <a:t>розповідайте</a:t>
            </a:r>
            <a:r>
              <a:rPr lang="ru-RU" sz="1800" dirty="0" smtClean="0"/>
              <a:t> </a:t>
            </a:r>
            <a:r>
              <a:rPr lang="ru-RU" sz="1800" dirty="0" err="1" smtClean="0"/>
              <a:t>дітям</a:t>
            </a:r>
            <a:r>
              <a:rPr lang="ru-RU" sz="1800" dirty="0" smtClean="0"/>
              <a:t> про </a:t>
            </a:r>
            <a:r>
              <a:rPr lang="ru-RU" sz="1800" dirty="0" err="1" smtClean="0"/>
              <a:t>видатних</a:t>
            </a:r>
            <a:r>
              <a:rPr lang="ru-RU" sz="1800" dirty="0" smtClean="0"/>
              <a:t> людей, </a:t>
            </a:r>
            <a:r>
              <a:rPr lang="ru-RU" sz="1800" dirty="0" err="1" smtClean="0"/>
              <a:t>які</a:t>
            </a:r>
            <a:r>
              <a:rPr lang="ru-RU" sz="1800" dirty="0" smtClean="0"/>
              <a:t> проживали </a:t>
            </a:r>
            <a:r>
              <a:rPr lang="ru-RU" sz="1800" dirty="0" err="1" smtClean="0"/>
              <a:t>чи</a:t>
            </a:r>
            <a:r>
              <a:rPr lang="ru-RU" sz="1800" dirty="0" smtClean="0"/>
              <a:t> </a:t>
            </a:r>
            <a:r>
              <a:rPr lang="ru-RU" sz="1800" dirty="0" err="1" smtClean="0"/>
              <a:t>проживають</a:t>
            </a:r>
            <a:r>
              <a:rPr lang="ru-RU" sz="1800" dirty="0" smtClean="0"/>
              <a:t> в </a:t>
            </a:r>
            <a:r>
              <a:rPr lang="ru-RU" sz="1800" dirty="0" err="1" smtClean="0"/>
              <a:t>рідному</a:t>
            </a:r>
            <a:r>
              <a:rPr lang="ru-RU" sz="1800" dirty="0" smtClean="0"/>
              <a:t> </a:t>
            </a:r>
            <a:r>
              <a:rPr lang="ru-RU" sz="1800" dirty="0" err="1" smtClean="0"/>
              <a:t>місті</a:t>
            </a:r>
            <a:r>
              <a:rPr lang="ru-RU" sz="1800" dirty="0" smtClean="0"/>
              <a:t>.</a:t>
            </a:r>
          </a:p>
          <a:p>
            <a:r>
              <a:rPr lang="ru-RU" sz="1800" dirty="0" err="1" smtClean="0"/>
              <a:t>Знайомте</a:t>
            </a:r>
            <a:r>
              <a:rPr lang="ru-RU" sz="1800" dirty="0" smtClean="0"/>
              <a:t> </a:t>
            </a:r>
            <a:r>
              <a:rPr lang="ru-RU" sz="1800" dirty="0" err="1" smtClean="0"/>
              <a:t>дітей</a:t>
            </a:r>
            <a:r>
              <a:rPr lang="ru-RU" sz="1800" dirty="0" smtClean="0"/>
              <a:t> </a:t>
            </a:r>
            <a:r>
              <a:rPr lang="ru-RU" sz="1800" dirty="0" err="1" smtClean="0"/>
              <a:t>зі</a:t>
            </a:r>
            <a:r>
              <a:rPr lang="ru-RU" sz="1800" dirty="0" smtClean="0"/>
              <a:t> </a:t>
            </a:r>
            <a:r>
              <a:rPr lang="ru-RU" sz="1800" dirty="0" err="1" smtClean="0"/>
              <a:t>звичаями</a:t>
            </a:r>
            <a:r>
              <a:rPr lang="ru-RU" sz="1800" dirty="0" smtClean="0"/>
              <a:t> та </a:t>
            </a:r>
            <a:r>
              <a:rPr lang="ru-RU" sz="1800" dirty="0" err="1" smtClean="0"/>
              <a:t>традиціями</a:t>
            </a:r>
            <a:r>
              <a:rPr lang="ru-RU" sz="1800" dirty="0" smtClean="0"/>
              <a:t> </a:t>
            </a:r>
            <a:r>
              <a:rPr lang="ru-RU" sz="1800" dirty="0" err="1" smtClean="0"/>
              <a:t>рідного</a:t>
            </a:r>
            <a:r>
              <a:rPr lang="ru-RU" sz="1800" dirty="0" smtClean="0"/>
              <a:t> краю.</a:t>
            </a:r>
          </a:p>
          <a:p>
            <a:r>
              <a:rPr lang="ru-RU" sz="1800" dirty="0" smtClean="0"/>
              <a:t>*А </a:t>
            </a:r>
            <a:r>
              <a:rPr lang="ru-RU" sz="1800" dirty="0" err="1" smtClean="0"/>
              <a:t>якщо</a:t>
            </a:r>
            <a:r>
              <a:rPr lang="ru-RU" sz="1800" dirty="0" smtClean="0"/>
              <a:t> </a:t>
            </a:r>
            <a:r>
              <a:rPr lang="ru-RU" sz="1800" dirty="0" err="1" smtClean="0"/>
              <a:t>ви</a:t>
            </a:r>
            <a:r>
              <a:rPr lang="ru-RU" sz="1800" dirty="0" smtClean="0"/>
              <a:t> </a:t>
            </a:r>
            <a:r>
              <a:rPr lang="ru-RU" sz="1800" dirty="0" err="1" smtClean="0"/>
              <a:t>хочете</a:t>
            </a:r>
            <a:r>
              <a:rPr lang="ru-RU" sz="1800" dirty="0" smtClean="0"/>
              <a:t> </a:t>
            </a:r>
            <a:r>
              <a:rPr lang="ru-RU" sz="1800" dirty="0" err="1" smtClean="0"/>
              <a:t>посіяти</a:t>
            </a:r>
            <a:r>
              <a:rPr lang="ru-RU" sz="1800" dirty="0" smtClean="0"/>
              <a:t> в </a:t>
            </a:r>
            <a:r>
              <a:rPr lang="ru-RU" sz="1800" dirty="0" err="1" smtClean="0"/>
              <a:t>душі</a:t>
            </a:r>
            <a:r>
              <a:rPr lang="ru-RU" sz="1800" dirty="0" smtClean="0"/>
              <a:t> </a:t>
            </a:r>
            <a:r>
              <a:rPr lang="ru-RU" sz="1800" dirty="0" err="1" smtClean="0"/>
              <a:t>дитини</a:t>
            </a:r>
            <a:r>
              <a:rPr lang="ru-RU" sz="1800" dirty="0" smtClean="0"/>
              <a:t> </a:t>
            </a:r>
            <a:r>
              <a:rPr lang="ru-RU" sz="1800" dirty="0" err="1" smtClean="0"/>
              <a:t>золоті</a:t>
            </a:r>
            <a:r>
              <a:rPr lang="ru-RU" sz="1800" dirty="0" smtClean="0"/>
              <a:t> </a:t>
            </a:r>
            <a:r>
              <a:rPr lang="ru-RU" sz="1800" dirty="0" err="1" smtClean="0"/>
              <a:t>зернятка</a:t>
            </a:r>
            <a:r>
              <a:rPr lang="ru-RU" sz="1800" dirty="0" smtClean="0"/>
              <a:t> </a:t>
            </a:r>
            <a:r>
              <a:rPr lang="ru-RU" sz="1800" dirty="0" err="1" smtClean="0"/>
              <a:t>духовності</a:t>
            </a:r>
            <a:r>
              <a:rPr lang="ru-RU" sz="1800" dirty="0" smtClean="0"/>
              <a:t>, </a:t>
            </a:r>
            <a:r>
              <a:rPr lang="ru-RU" sz="1800" dirty="0" err="1" smtClean="0"/>
              <a:t>любові</a:t>
            </a:r>
            <a:r>
              <a:rPr lang="ru-RU" sz="1800" dirty="0" smtClean="0"/>
              <a:t> до </a:t>
            </a:r>
            <a:r>
              <a:rPr lang="ru-RU" sz="1800" dirty="0" err="1" smtClean="0"/>
              <a:t>рідного</a:t>
            </a:r>
            <a:r>
              <a:rPr lang="ru-RU" sz="1800" dirty="0" smtClean="0"/>
              <a:t> краю, слова, </a:t>
            </a:r>
            <a:r>
              <a:rPr lang="ru-RU" sz="1800" dirty="0" err="1" smtClean="0"/>
              <a:t>співайте</a:t>
            </a:r>
            <a:r>
              <a:rPr lang="ru-RU" sz="1800" dirty="0" smtClean="0"/>
              <a:t>, читайте, </a:t>
            </a:r>
            <a:r>
              <a:rPr lang="ru-RU" sz="1800" dirty="0" err="1" smtClean="0"/>
              <a:t>спілкуйтеся</a:t>
            </a:r>
            <a:r>
              <a:rPr lang="ru-RU" sz="1800" dirty="0" smtClean="0"/>
              <a:t> </a:t>
            </a:r>
            <a:r>
              <a:rPr lang="ru-RU" sz="1800" dirty="0" err="1" smtClean="0"/>
              <a:t>із</a:t>
            </a:r>
            <a:r>
              <a:rPr lang="ru-RU" sz="1800" dirty="0" smtClean="0"/>
              <a:t> нею </a:t>
            </a:r>
            <a:r>
              <a:rPr lang="ru-RU" sz="1800" dirty="0" err="1" smtClean="0"/>
              <a:t>мовою</a:t>
            </a:r>
            <a:r>
              <a:rPr lang="ru-RU" sz="1800" dirty="0" smtClean="0"/>
              <a:t> </a:t>
            </a:r>
            <a:r>
              <a:rPr lang="ru-RU" sz="1800" dirty="0" err="1" smtClean="0"/>
              <a:t>кращих</a:t>
            </a:r>
            <a:r>
              <a:rPr lang="ru-RU" sz="1800" dirty="0" smtClean="0"/>
              <a:t> </a:t>
            </a:r>
            <a:r>
              <a:rPr lang="ru-RU" sz="1800" dirty="0" err="1" smtClean="0"/>
              <a:t>творів</a:t>
            </a:r>
            <a:r>
              <a:rPr lang="ru-RU" sz="1800" dirty="0" smtClean="0"/>
              <a:t> </a:t>
            </a:r>
            <a:r>
              <a:rPr lang="ru-RU" sz="1800" dirty="0" err="1" smtClean="0"/>
              <a:t>українського</a:t>
            </a:r>
            <a:r>
              <a:rPr lang="ru-RU" sz="1800" dirty="0" smtClean="0"/>
              <a:t> фольклору та </a:t>
            </a:r>
            <a:r>
              <a:rPr lang="ru-RU" sz="1800" dirty="0" err="1" smtClean="0"/>
              <a:t>видатних</a:t>
            </a:r>
            <a:r>
              <a:rPr lang="ru-RU" sz="1800" dirty="0" smtClean="0"/>
              <a:t> </a:t>
            </a:r>
            <a:r>
              <a:rPr lang="ru-RU" sz="1800" dirty="0" err="1" smtClean="0"/>
              <a:t>вітчизняних</a:t>
            </a:r>
            <a:r>
              <a:rPr lang="ru-RU" sz="1800" dirty="0" smtClean="0"/>
              <a:t> </a:t>
            </a:r>
            <a:r>
              <a:rPr lang="ru-RU" sz="1800" dirty="0" err="1" smtClean="0"/>
              <a:t>поетів</a:t>
            </a:r>
            <a:r>
              <a:rPr lang="ru-RU" sz="1800" dirty="0" smtClean="0"/>
              <a:t> </a:t>
            </a:r>
            <a:r>
              <a:rPr lang="ru-RU" sz="1800" dirty="0" err="1" smtClean="0"/>
              <a:t>і</a:t>
            </a:r>
            <a:r>
              <a:rPr lang="ru-RU" sz="1800" dirty="0" smtClean="0"/>
              <a:t> </a:t>
            </a:r>
            <a:r>
              <a:rPr lang="ru-RU" sz="1800" dirty="0" err="1" smtClean="0"/>
              <a:t>письменників</a:t>
            </a:r>
            <a:r>
              <a:rPr lang="ru-RU" sz="1800" dirty="0" smtClean="0"/>
              <a:t>.</a:t>
            </a:r>
          </a:p>
          <a:p>
            <a:endParaRPr lang="ru-RU" sz="1600" dirty="0"/>
          </a:p>
        </p:txBody>
      </p:sp>
      <p:pic>
        <p:nvPicPr>
          <p:cNvPr id="4" name="Picture 2" descr="C:\Documents and Settings\UserXP\Рабочий стол\Папе\презентация патриот\102415410_large_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71400"/>
            <a:ext cx="1183585" cy="1484784"/>
          </a:xfrm>
          <a:prstGeom prst="rect">
            <a:avLst/>
          </a:prstGeom>
          <a:noFill/>
        </p:spPr>
      </p:pic>
      <p:pic>
        <p:nvPicPr>
          <p:cNvPr id="5" name="Picture 2" descr="C:\Documents and Settings\UserXP\Рабочий стол\Папе\презентация патриот\102415410_large_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0"/>
            <a:ext cx="1183585" cy="14847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8370" name="Picture 2" descr="http://pryluky-dnz4.at.ua/simvol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6632"/>
            <a:ext cx="9144000" cy="67413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8286570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8040" y="404664"/>
            <a:ext cx="8572432" cy="5721499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0418" name="Picture 2" descr="http://katsadok.ucoz.ua/_si/0/311719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978659" cy="6855296"/>
          </a:xfrm>
          <a:prstGeom prst="rect">
            <a:avLst/>
          </a:prstGeom>
          <a:noFill/>
        </p:spPr>
      </p:pic>
      <p:pic>
        <p:nvPicPr>
          <p:cNvPr id="5" name="Picture 4" descr="http://dnz29.net/_si/0/855347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0"/>
            <a:ext cx="449999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7346" name="Picture 2" descr="https://static.wixstatic.com/media/519ed1_a58b6f4a802c4df0be45e7bca0e94a25.jpg/v1/fill/w_576,h_776,al_c,q_75,usm_0.50_1.20_0.00/519ed1_a58b6f4a802c4df0be45e7bca0e94a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644008" cy="6858000"/>
          </a:xfrm>
          <a:prstGeom prst="rect">
            <a:avLst/>
          </a:prstGeom>
          <a:noFill/>
        </p:spPr>
      </p:pic>
      <p:pic>
        <p:nvPicPr>
          <p:cNvPr id="57350" name="Picture 6" descr="http://dc23-sumy.pp.ua/uploads/posts/2015-05/1430660072_j318170_12890703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5478" y="0"/>
            <a:ext cx="469852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0178" name="Picture 2" descr="http://svitppt.com.ua/images/36/35853/960/img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3250" name="Picture 2" descr="http://images.myshared.ru/6/766310/slide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8964488" cy="67233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2" name="Picture 4" descr="http://litceysel.ru/amda/%D0%A3%D0%BA%D1%80%D0%B0%D0%B8%D0%BD%D0%B0%20%E2%80%93%20%D1%81%D1%82%D1%80%D0%B0%D0%BD%D0%B0%20%D0%B2%20%D1%86%D0%B5%D0%BD%D1%82%D1%80%D0%B0%D0%BB%D1%8C%D0%BD%D0%BE%D0%B9%20%D1%87%D0%B0%D1%81%D1%82%D0%B8%20%D0%95%D0%B2%D1%80%D0%BE%D0%BF%D1%8B%20%D0%A0%D0%B0%D1%81%D0%BF%D0%BE%D0%BB%D0%BE%D0%B6%D0%B5%D0%BD%D0%B8%D0%B5a/76212_html_m19941b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0"/>
            <a:ext cx="3707904" cy="3300035"/>
          </a:xfrm>
          <a:prstGeom prst="rect">
            <a:avLst/>
          </a:prstGeom>
          <a:noFill/>
        </p:spPr>
      </p:pic>
      <p:pic>
        <p:nvPicPr>
          <p:cNvPr id="2058" name="Picture 10" descr="https://1ua.com.ua/manage/fotop/201112/b70719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501008"/>
            <a:ext cx="2880319" cy="3128833"/>
          </a:xfrm>
          <a:prstGeom prst="rect">
            <a:avLst/>
          </a:prstGeom>
          <a:noFill/>
        </p:spPr>
      </p:pic>
      <p:pic>
        <p:nvPicPr>
          <p:cNvPr id="3074" name="Picture 2" descr="http://images.myshared.ru/17/1178017/slide_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1772816"/>
            <a:ext cx="3936437" cy="2952328"/>
          </a:xfrm>
          <a:prstGeom prst="rect">
            <a:avLst/>
          </a:prstGeom>
          <a:noFill/>
        </p:spPr>
      </p:pic>
      <p:pic>
        <p:nvPicPr>
          <p:cNvPr id="3076" name="Picture 4" descr="http://svitppt.com.ua/images/5/4736/960/img1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15608" y="4005064"/>
            <a:ext cx="3528392" cy="2646294"/>
          </a:xfrm>
          <a:prstGeom prst="rect">
            <a:avLst/>
          </a:prstGeom>
          <a:noFill/>
        </p:spPr>
      </p:pic>
      <p:pic>
        <p:nvPicPr>
          <p:cNvPr id="3078" name="Picture 6" descr="http://svitppt.com.ua/images/5/4736/960/img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252536" y="188640"/>
            <a:ext cx="3456384" cy="2592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Весняні свята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Явдохи</a:t>
            </a:r>
            <a:r>
              <a:rPr lang="ru-RU" dirty="0" smtClean="0"/>
              <a:t>, яке </a:t>
            </a:r>
            <a:r>
              <a:rPr lang="ru-RU" dirty="0" err="1" smtClean="0"/>
              <a:t>припадає</a:t>
            </a:r>
            <a:r>
              <a:rPr lang="ru-RU" dirty="0" smtClean="0"/>
              <a:t> на 14 </a:t>
            </a:r>
            <a:r>
              <a:rPr lang="ru-RU" dirty="0" err="1" smtClean="0"/>
              <a:t>березня</a:t>
            </a:r>
            <a:endParaRPr lang="ru-RU" dirty="0" smtClean="0"/>
          </a:p>
          <a:p>
            <a:r>
              <a:rPr lang="ru-RU" dirty="0" err="1" smtClean="0"/>
              <a:t>Кононовий</a:t>
            </a:r>
            <a:r>
              <a:rPr lang="ru-RU" dirty="0" smtClean="0"/>
              <a:t> день </a:t>
            </a:r>
            <a:r>
              <a:rPr lang="ru-RU" dirty="0" smtClean="0"/>
              <a:t>— 18 </a:t>
            </a:r>
            <a:r>
              <a:rPr lang="ru-RU" dirty="0" err="1" smtClean="0"/>
              <a:t>березня</a:t>
            </a:r>
            <a:endParaRPr lang="ru-RU" dirty="0" smtClean="0"/>
          </a:p>
          <a:p>
            <a:r>
              <a:rPr lang="ru-RU" dirty="0" err="1" smtClean="0"/>
              <a:t>Великдень</a:t>
            </a:r>
            <a:endParaRPr lang="ru-RU" dirty="0" smtClean="0"/>
          </a:p>
          <a:p>
            <a:r>
              <a:rPr lang="ru-RU" dirty="0" err="1" smtClean="0"/>
              <a:t>Благовіщення</a:t>
            </a:r>
            <a:r>
              <a:rPr lang="ru-RU" dirty="0" smtClean="0"/>
              <a:t> - </a:t>
            </a:r>
            <a:r>
              <a:rPr lang="ru-RU" dirty="0" smtClean="0"/>
              <a:t>7 </a:t>
            </a:r>
            <a:r>
              <a:rPr lang="ru-RU" dirty="0" err="1" smtClean="0"/>
              <a:t>квітня</a:t>
            </a:r>
            <a:r>
              <a:rPr lang="ru-RU" dirty="0" smtClean="0"/>
              <a:t>.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Picture 2" descr="C:\Documents and Settings\UserXP\Рабочий стол\Папе\презентация патриот\102415410_large_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3717032"/>
            <a:ext cx="2072979" cy="26005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4274" name="Picture 2" descr="http://ridna.ua/wp-content/uploads/2013/04/big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2724627" cy="2520280"/>
          </a:xfrm>
          <a:prstGeom prst="rect">
            <a:avLst/>
          </a:prstGeom>
          <a:noFill/>
        </p:spPr>
      </p:pic>
      <p:pic>
        <p:nvPicPr>
          <p:cNvPr id="54276" name="Picture 4" descr="http://restplace.com.ua/sites/default/files/styles/large/public/pash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30162" y="188640"/>
            <a:ext cx="2970330" cy="2376264"/>
          </a:xfrm>
          <a:prstGeom prst="rect">
            <a:avLst/>
          </a:prstGeom>
          <a:noFill/>
        </p:spPr>
      </p:pic>
      <p:pic>
        <p:nvPicPr>
          <p:cNvPr id="54278" name="Picture 6" descr="https://encrypted-tbn3.gstatic.com/images?q=tbn:ANd9GcR7b2L2cONjYW4OnxWgiIXmx2yZ7d66WTkZqEkGFGsvYsFZBG8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35711" y="1052736"/>
            <a:ext cx="3692473" cy="2448272"/>
          </a:xfrm>
          <a:prstGeom prst="rect">
            <a:avLst/>
          </a:prstGeom>
          <a:noFill/>
        </p:spPr>
      </p:pic>
      <p:sp>
        <p:nvSpPr>
          <p:cNvPr id="54280" name="AutoShape 8" descr="https://img-fotki.yandex.ru/get/244791/40587446.ac/0_cb5d8_c7b409a3_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4284" name="Picture 12" descr="https://farm5.staticflickr.com/4392/36647252895_39e4df5c0b_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3717032"/>
            <a:ext cx="3877748" cy="2423593"/>
          </a:xfrm>
          <a:prstGeom prst="rect">
            <a:avLst/>
          </a:prstGeom>
          <a:noFill/>
        </p:spPr>
      </p:pic>
      <p:pic>
        <p:nvPicPr>
          <p:cNvPr id="54286" name="Picture 14" descr="http://svitppt.com.ua/images/39/38559/960/img1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429000"/>
            <a:ext cx="3960440" cy="29703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svitppt.com.ua/images/30/29187/960/img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7413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6322" name="Picture 2" descr="https://lifeimg.pravda.com/images/doc/3/9/398a0a2-kupal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3230724" cy="2153816"/>
          </a:xfrm>
          <a:prstGeom prst="rect">
            <a:avLst/>
          </a:prstGeom>
          <a:noFill/>
        </p:spPr>
      </p:pic>
      <p:pic>
        <p:nvPicPr>
          <p:cNvPr id="56324" name="Picture 4" descr="http://tvir.info/wp-content/uploads/2017/03/Tvir-na-temu--22Ukrai--nski-svyata-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188640"/>
            <a:ext cx="3349681" cy="2232248"/>
          </a:xfrm>
          <a:prstGeom prst="rect">
            <a:avLst/>
          </a:prstGeom>
          <a:noFill/>
        </p:spPr>
      </p:pic>
      <p:pic>
        <p:nvPicPr>
          <p:cNvPr id="56326" name="Picture 6" descr="http://musiclessons.ucoz.com/papka/pap3/VnWarhmgeO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2060848"/>
            <a:ext cx="3960440" cy="2898203"/>
          </a:xfrm>
          <a:prstGeom prst="rect">
            <a:avLst/>
          </a:prstGeom>
          <a:noFill/>
        </p:spPr>
      </p:pic>
      <p:pic>
        <p:nvPicPr>
          <p:cNvPr id="56328" name="Picture 8" descr="http://svitppt.com.ua/images/30/29187/960/img2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59624" y="3789040"/>
            <a:ext cx="3384376" cy="2538282"/>
          </a:xfrm>
          <a:prstGeom prst="rect">
            <a:avLst/>
          </a:prstGeom>
          <a:noFill/>
        </p:spPr>
      </p:pic>
      <p:pic>
        <p:nvPicPr>
          <p:cNvPr id="56330" name="Picture 10" descr="http://svitppt.com.ua/images/30/29187/960/img1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4005064"/>
            <a:ext cx="3528392" cy="26462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556792"/>
            <a:ext cx="8229600" cy="2439144"/>
          </a:xfrm>
        </p:spPr>
        <p:txBody>
          <a:bodyPr/>
          <a:lstStyle/>
          <a:p>
            <a:r>
              <a:rPr lang="ru-RU" b="1" dirty="0" smtClean="0"/>
              <a:t>Як </a:t>
            </a:r>
            <a:r>
              <a:rPr lang="ru-RU" b="1" dirty="0" err="1" smtClean="0"/>
              <a:t>залучити</a:t>
            </a:r>
            <a:r>
              <a:rPr lang="ru-RU" b="1" dirty="0" smtClean="0"/>
              <a:t> </a:t>
            </a:r>
            <a:r>
              <a:rPr lang="ru-RU" b="1" dirty="0" err="1" smtClean="0"/>
              <a:t>дітей</a:t>
            </a:r>
            <a:r>
              <a:rPr lang="ru-RU" b="1" dirty="0" smtClean="0"/>
              <a:t> до </a:t>
            </a:r>
            <a:r>
              <a:rPr lang="ru-RU" b="1" dirty="0" err="1" smtClean="0"/>
              <a:t>морально-патріотичного</a:t>
            </a:r>
            <a:r>
              <a:rPr lang="ru-RU" b="1" dirty="0" smtClean="0"/>
              <a:t> </a:t>
            </a:r>
            <a:r>
              <a:rPr lang="ru-RU" b="1" dirty="0" err="1" smtClean="0"/>
              <a:t>виховання</a:t>
            </a:r>
            <a:r>
              <a:rPr lang="ru-RU" b="1" dirty="0" smtClean="0"/>
              <a:t> </a:t>
            </a:r>
            <a:r>
              <a:rPr lang="ru-RU" b="1" dirty="0" err="1" smtClean="0"/>
              <a:t>вдома</a:t>
            </a:r>
            <a:r>
              <a:rPr lang="ru-RU" b="1" dirty="0" smtClean="0"/>
              <a:t>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dirty="0" smtClean="0"/>
              <a:t> </a:t>
            </a:r>
            <a:endParaRPr lang="ru-RU" dirty="0"/>
          </a:p>
        </p:txBody>
      </p:sp>
      <p:pic>
        <p:nvPicPr>
          <p:cNvPr id="4" name="Picture 2" descr="C:\Documents and Settings\UserXP\Рабочий стол\Папе\презентация патриот\102415410_large_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3717032"/>
            <a:ext cx="2072979" cy="26005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476672"/>
            <a:ext cx="8640960" cy="5721499"/>
          </a:xfrm>
        </p:spPr>
        <p:txBody>
          <a:bodyPr/>
          <a:lstStyle/>
          <a:p>
            <a:r>
              <a:rPr lang="ru-RU" sz="1600" dirty="0" smtClean="0"/>
              <a:t>1.Привчайте </a:t>
            </a:r>
            <a:r>
              <a:rPr lang="ru-RU" sz="1600" dirty="0" err="1" smtClean="0"/>
              <a:t>дитину</a:t>
            </a:r>
            <a:r>
              <a:rPr lang="ru-RU" sz="1600" dirty="0" smtClean="0"/>
              <a:t> </a:t>
            </a:r>
            <a:r>
              <a:rPr lang="ru-RU" sz="1600" dirty="0" err="1" smtClean="0"/>
              <a:t>дбайливо</a:t>
            </a:r>
            <a:r>
              <a:rPr lang="ru-RU" sz="1600" dirty="0" smtClean="0"/>
              <a:t> </a:t>
            </a:r>
            <a:r>
              <a:rPr lang="ru-RU" sz="1600" dirty="0" err="1" smtClean="0"/>
              <a:t>ставитися</a:t>
            </a:r>
            <a:r>
              <a:rPr lang="ru-RU" sz="1600" dirty="0" smtClean="0"/>
              <a:t> до речей, </a:t>
            </a:r>
            <a:r>
              <a:rPr lang="ru-RU" sz="1600" dirty="0" err="1" smtClean="0"/>
              <a:t>іграшок</a:t>
            </a:r>
            <a:r>
              <a:rPr lang="ru-RU" sz="1600" dirty="0" smtClean="0"/>
              <a:t>, </a:t>
            </a:r>
            <a:r>
              <a:rPr lang="ru-RU" sz="1600" dirty="0" err="1" smtClean="0"/>
              <a:t>книжок</a:t>
            </a:r>
            <a:r>
              <a:rPr lang="ru-RU" sz="1600" dirty="0" smtClean="0"/>
              <a:t>. </a:t>
            </a:r>
            <a:r>
              <a:rPr lang="ru-RU" sz="1600" dirty="0" err="1" smtClean="0"/>
              <a:t>Поясніть</a:t>
            </a:r>
            <a:r>
              <a:rPr lang="ru-RU" sz="1600" dirty="0" smtClean="0"/>
              <a:t>, </a:t>
            </a:r>
            <a:r>
              <a:rPr lang="ru-RU" sz="1600" dirty="0" err="1" smtClean="0"/>
              <a:t>що</a:t>
            </a:r>
            <a:r>
              <a:rPr lang="ru-RU" sz="1600" dirty="0" smtClean="0"/>
              <a:t> в </a:t>
            </a:r>
            <a:r>
              <a:rPr lang="ru-RU" sz="1600" dirty="0" err="1" smtClean="0"/>
              <a:t>кожну</a:t>
            </a:r>
            <a:r>
              <a:rPr lang="ru-RU" sz="1600" dirty="0" smtClean="0"/>
              <a:t> </a:t>
            </a:r>
            <a:r>
              <a:rPr lang="ru-RU" sz="1600" dirty="0" err="1" smtClean="0"/>
              <a:t>річ</a:t>
            </a:r>
            <a:r>
              <a:rPr lang="ru-RU" sz="1600" dirty="0" smtClean="0"/>
              <a:t> </a:t>
            </a:r>
            <a:r>
              <a:rPr lang="ru-RU" sz="1600" dirty="0" err="1" smtClean="0"/>
              <a:t>вкладено</a:t>
            </a:r>
            <a:r>
              <a:rPr lang="ru-RU" sz="1600" dirty="0" smtClean="0"/>
              <a:t> </a:t>
            </a:r>
            <a:r>
              <a:rPr lang="ru-RU" sz="1600" dirty="0" err="1" smtClean="0"/>
              <a:t>працю</a:t>
            </a:r>
            <a:r>
              <a:rPr lang="ru-RU" sz="1600" dirty="0" smtClean="0"/>
              <a:t> </a:t>
            </a:r>
            <a:r>
              <a:rPr lang="ru-RU" sz="1600" dirty="0" err="1" smtClean="0"/>
              <a:t>багатьох</a:t>
            </a:r>
            <a:r>
              <a:rPr lang="ru-RU" sz="1600" dirty="0" smtClean="0"/>
              <a:t> людей. </a:t>
            </a:r>
          </a:p>
          <a:p>
            <a:r>
              <a:rPr lang="ru-RU" sz="1600" dirty="0" err="1" smtClean="0"/>
              <a:t>Якщо</a:t>
            </a:r>
            <a:r>
              <a:rPr lang="ru-RU" sz="1600" dirty="0" smtClean="0"/>
              <a:t> </a:t>
            </a:r>
            <a:r>
              <a:rPr lang="ru-RU" sz="1600" dirty="0" smtClean="0"/>
              <a:t>в </a:t>
            </a:r>
            <a:r>
              <a:rPr lang="ru-RU" sz="1600" dirty="0" err="1" smtClean="0"/>
              <a:t>місті</a:t>
            </a:r>
            <a:r>
              <a:rPr lang="ru-RU" sz="1600" dirty="0" smtClean="0"/>
              <a:t> </a:t>
            </a:r>
            <a:r>
              <a:rPr lang="ru-RU" sz="1600" dirty="0" err="1" smtClean="0"/>
              <a:t>є</a:t>
            </a:r>
            <a:r>
              <a:rPr lang="ru-RU" sz="1600" dirty="0" smtClean="0"/>
              <a:t> </a:t>
            </a:r>
            <a:r>
              <a:rPr lang="ru-RU" sz="1600" dirty="0" err="1" smtClean="0"/>
              <a:t>пам'ятники</a:t>
            </a:r>
            <a:r>
              <a:rPr lang="ru-RU" sz="1600" dirty="0" smtClean="0"/>
              <a:t>, </a:t>
            </a:r>
            <a:r>
              <a:rPr lang="ru-RU" sz="1600" dirty="0" err="1" smtClean="0"/>
              <a:t>організуйте</a:t>
            </a:r>
            <a:r>
              <a:rPr lang="ru-RU" sz="1600" dirty="0" smtClean="0"/>
              <a:t> до них </a:t>
            </a:r>
            <a:r>
              <a:rPr lang="ru-RU" sz="1600" dirty="0" err="1" smtClean="0"/>
              <a:t>екскурсії</a:t>
            </a:r>
            <a:r>
              <a:rPr lang="ru-RU" sz="1600" dirty="0" smtClean="0"/>
              <a:t> </a:t>
            </a:r>
            <a:r>
              <a:rPr lang="ru-RU" sz="1600" dirty="0" err="1" smtClean="0"/>
              <a:t>і</a:t>
            </a:r>
            <a:r>
              <a:rPr lang="ru-RU" sz="1600" dirty="0" smtClean="0"/>
              <a:t> </a:t>
            </a:r>
            <a:r>
              <a:rPr lang="ru-RU" sz="1600" dirty="0" err="1" smtClean="0"/>
              <a:t>розкажіть</a:t>
            </a:r>
            <a:r>
              <a:rPr lang="ru-RU" sz="1600" dirty="0" smtClean="0"/>
              <a:t> все, </a:t>
            </a:r>
            <a:r>
              <a:rPr lang="ru-RU" sz="1600" dirty="0" err="1" smtClean="0"/>
              <a:t>що</a:t>
            </a:r>
            <a:r>
              <a:rPr lang="ru-RU" sz="1600" dirty="0" smtClean="0"/>
              <a:t> </a:t>
            </a:r>
            <a:r>
              <a:rPr lang="ru-RU" sz="1600" dirty="0" err="1" smtClean="0"/>
              <a:t>ви</a:t>
            </a:r>
            <a:r>
              <a:rPr lang="ru-RU" sz="1600" dirty="0" smtClean="0"/>
              <a:t> </a:t>
            </a:r>
            <a:r>
              <a:rPr lang="ru-RU" sz="1600" dirty="0" err="1" smtClean="0"/>
              <a:t>знаєте</a:t>
            </a:r>
            <a:r>
              <a:rPr lang="ru-RU" sz="1600" dirty="0" smtClean="0"/>
              <a:t>, про те, як </a:t>
            </a:r>
            <a:r>
              <a:rPr lang="ru-RU" sz="1600" dirty="0" err="1" smtClean="0"/>
              <a:t>вшановують</a:t>
            </a:r>
            <a:r>
              <a:rPr lang="ru-RU" sz="1600" dirty="0" smtClean="0"/>
              <a:t> </a:t>
            </a:r>
            <a:r>
              <a:rPr lang="ru-RU" sz="1600" dirty="0" err="1" smtClean="0"/>
              <a:t>пам'ять</a:t>
            </a:r>
            <a:r>
              <a:rPr lang="ru-RU" sz="1600" dirty="0" smtClean="0"/>
              <a:t> </a:t>
            </a:r>
            <a:r>
              <a:rPr lang="ru-RU" sz="1600" dirty="0" err="1" smtClean="0"/>
              <a:t>загиблих</a:t>
            </a:r>
            <a:r>
              <a:rPr lang="ru-RU" sz="1600" dirty="0" smtClean="0"/>
              <a:t>. По </a:t>
            </a:r>
            <a:r>
              <a:rPr lang="ru-RU" sz="1600" dirty="0" err="1" smtClean="0"/>
              <a:t>нашій</a:t>
            </a:r>
            <a:r>
              <a:rPr lang="ru-RU" sz="1600" dirty="0" smtClean="0"/>
              <a:t> </a:t>
            </a:r>
            <a:r>
              <a:rPr lang="ru-RU" sz="1600" dirty="0" err="1" smtClean="0"/>
              <a:t>країні</a:t>
            </a:r>
            <a:r>
              <a:rPr lang="ru-RU" sz="1600" dirty="0" smtClean="0"/>
              <a:t> </a:t>
            </a:r>
            <a:r>
              <a:rPr lang="ru-RU" sz="1600" dirty="0" err="1" smtClean="0"/>
              <a:t>і</a:t>
            </a:r>
            <a:r>
              <a:rPr lang="ru-RU" sz="1600" dirty="0" smtClean="0"/>
              <a:t> </a:t>
            </a:r>
            <a:r>
              <a:rPr lang="ru-RU" sz="1600" dirty="0" err="1" smtClean="0"/>
              <a:t>по</a:t>
            </a:r>
            <a:r>
              <a:rPr lang="ru-RU" sz="1600" dirty="0" smtClean="0"/>
              <a:t> </a:t>
            </a:r>
            <a:r>
              <a:rPr lang="ru-RU" sz="1600" dirty="0" err="1" smtClean="0"/>
              <a:t>всьому</a:t>
            </a:r>
            <a:r>
              <a:rPr lang="ru-RU" sz="1600" dirty="0" smtClean="0"/>
              <a:t> </a:t>
            </a:r>
            <a:r>
              <a:rPr lang="ru-RU" sz="1600" dirty="0" err="1" smtClean="0"/>
              <a:t>світу</a:t>
            </a:r>
            <a:r>
              <a:rPr lang="ru-RU" sz="1600" dirty="0" smtClean="0"/>
              <a:t> </a:t>
            </a:r>
            <a:r>
              <a:rPr lang="ru-RU" sz="1600" dirty="0" err="1" smtClean="0"/>
              <a:t>можна</a:t>
            </a:r>
            <a:r>
              <a:rPr lang="ru-RU" sz="1600" dirty="0" smtClean="0"/>
              <a:t> </a:t>
            </a:r>
            <a:r>
              <a:rPr lang="ru-RU" sz="1600" dirty="0" err="1" smtClean="0"/>
              <a:t>здійснювати</a:t>
            </a:r>
            <a:r>
              <a:rPr lang="ru-RU" sz="1600" dirty="0" smtClean="0"/>
              <a:t> </a:t>
            </a:r>
            <a:r>
              <a:rPr lang="ru-RU" sz="1600" dirty="0" err="1" smtClean="0"/>
              <a:t>захоплюючі</a:t>
            </a:r>
            <a:r>
              <a:rPr lang="ru-RU" sz="1600" dirty="0" smtClean="0"/>
              <a:t> </a:t>
            </a:r>
            <a:r>
              <a:rPr lang="ru-RU" sz="1600" dirty="0" err="1" smtClean="0"/>
              <a:t>подорожі</a:t>
            </a:r>
            <a:r>
              <a:rPr lang="ru-RU" sz="1600" dirty="0" smtClean="0"/>
              <a:t> </a:t>
            </a:r>
            <a:r>
              <a:rPr lang="ru-RU" sz="1600" dirty="0" err="1" smtClean="0"/>
              <a:t>по</a:t>
            </a:r>
            <a:r>
              <a:rPr lang="ru-RU" sz="1600" dirty="0" smtClean="0"/>
              <a:t> глобусу, картах </a:t>
            </a:r>
            <a:r>
              <a:rPr lang="ru-RU" sz="1600" dirty="0" err="1" smtClean="0"/>
              <a:t>і</a:t>
            </a:r>
            <a:r>
              <a:rPr lang="ru-RU" sz="1600" dirty="0" smtClean="0"/>
              <a:t> </a:t>
            </a:r>
            <a:r>
              <a:rPr lang="ru-RU" sz="1600" dirty="0" err="1" smtClean="0"/>
              <a:t>фотографіях</a:t>
            </a:r>
            <a:r>
              <a:rPr lang="ru-RU" sz="1600" dirty="0" smtClean="0"/>
              <a:t>.</a:t>
            </a:r>
          </a:p>
          <a:p>
            <a:r>
              <a:rPr lang="ru-RU" sz="1600" dirty="0" smtClean="0"/>
              <a:t>3.Запропонувати </a:t>
            </a:r>
            <a:r>
              <a:rPr lang="ru-RU" sz="1600" dirty="0" err="1" smtClean="0"/>
              <a:t>дитин</a:t>
            </a:r>
            <a:r>
              <a:rPr lang="en-US" sz="1600" dirty="0" err="1" smtClean="0"/>
              <a:t>i</a:t>
            </a:r>
            <a:r>
              <a:rPr lang="en-US" sz="1600" dirty="0" smtClean="0"/>
              <a:t> </a:t>
            </a:r>
            <a:r>
              <a:rPr lang="ru-RU" sz="1600" dirty="0" err="1" smtClean="0"/>
              <a:t>збудувати</a:t>
            </a:r>
            <a:r>
              <a:rPr lang="ru-RU" sz="1600" dirty="0" smtClean="0"/>
              <a:t> </a:t>
            </a:r>
            <a:r>
              <a:rPr lang="ru-RU" sz="1600" dirty="0" err="1" smtClean="0"/>
              <a:t>будинок</a:t>
            </a:r>
            <a:r>
              <a:rPr lang="ru-RU" sz="1600" dirty="0" smtClean="0"/>
              <a:t>. Коли </a:t>
            </a:r>
            <a:r>
              <a:rPr lang="ru-RU" sz="1600" dirty="0" err="1" smtClean="0"/>
              <a:t>будинок</a:t>
            </a:r>
            <a:r>
              <a:rPr lang="ru-RU" sz="1600" dirty="0" smtClean="0"/>
              <a:t> </a:t>
            </a:r>
            <a:r>
              <a:rPr lang="ru-RU" sz="1600" dirty="0" err="1" smtClean="0"/>
              <a:t>побудований</a:t>
            </a:r>
            <a:r>
              <a:rPr lang="ru-RU" sz="1600" dirty="0" smtClean="0"/>
              <a:t>, </a:t>
            </a:r>
            <a:r>
              <a:rPr lang="ru-RU" sz="1600" dirty="0" err="1" smtClean="0"/>
              <a:t>пограйте</a:t>
            </a:r>
            <a:r>
              <a:rPr lang="ru-RU" sz="1600" dirty="0" smtClean="0"/>
              <a:t> </a:t>
            </a:r>
            <a:r>
              <a:rPr lang="ru-RU" sz="1600" dirty="0" err="1" smtClean="0"/>
              <a:t>з</a:t>
            </a:r>
            <a:r>
              <a:rPr lang="ru-RU" sz="1600" dirty="0" smtClean="0"/>
              <a:t> </a:t>
            </a:r>
            <a:r>
              <a:rPr lang="ru-RU" sz="1600" dirty="0" err="1" smtClean="0"/>
              <a:t>дитиною</a:t>
            </a:r>
            <a:r>
              <a:rPr lang="ru-RU" sz="1600" dirty="0" smtClean="0"/>
              <a:t> в «</a:t>
            </a:r>
            <a:r>
              <a:rPr lang="ru-RU" sz="1600" dirty="0" err="1" smtClean="0"/>
              <a:t>новосілля</a:t>
            </a:r>
            <a:r>
              <a:rPr lang="ru-RU" sz="1600" dirty="0" smtClean="0"/>
              <a:t>», </a:t>
            </a:r>
            <a:r>
              <a:rPr lang="ru-RU" sz="1600" dirty="0" err="1" smtClean="0"/>
              <a:t>допоможіть</a:t>
            </a:r>
            <a:r>
              <a:rPr lang="ru-RU" sz="1600" dirty="0" smtClean="0"/>
              <a:t> </a:t>
            </a:r>
            <a:r>
              <a:rPr lang="ru-RU" sz="1600" dirty="0" err="1" smtClean="0"/>
              <a:t>розмістити</a:t>
            </a:r>
            <a:r>
              <a:rPr lang="ru-RU" sz="1600" dirty="0" smtClean="0"/>
              <a:t> </a:t>
            </a:r>
            <a:r>
              <a:rPr lang="ru-RU" sz="1600" dirty="0" err="1" smtClean="0"/>
              <a:t>ляльок</a:t>
            </a:r>
            <a:r>
              <a:rPr lang="ru-RU" sz="1600" dirty="0" smtClean="0"/>
              <a:t>, </a:t>
            </a:r>
            <a:r>
              <a:rPr lang="ru-RU" sz="1600" dirty="0" err="1" smtClean="0"/>
              <a:t>зайчиків</a:t>
            </a:r>
            <a:r>
              <a:rPr lang="ru-RU" sz="1600" dirty="0" smtClean="0"/>
              <a:t>, </a:t>
            </a:r>
            <a:r>
              <a:rPr lang="ru-RU" sz="1600" dirty="0" err="1" smtClean="0"/>
              <a:t>ведмедиків</a:t>
            </a:r>
            <a:r>
              <a:rPr lang="ru-RU" sz="1600" dirty="0" smtClean="0"/>
              <a:t>. </a:t>
            </a:r>
            <a:r>
              <a:rPr lang="ru-RU" sz="1600" dirty="0" err="1" smtClean="0"/>
              <a:t>Подивіться</a:t>
            </a:r>
            <a:r>
              <a:rPr lang="ru-RU" sz="1600" dirty="0" smtClean="0"/>
              <a:t>, </a:t>
            </a:r>
            <a:r>
              <a:rPr lang="ru-RU" sz="1600" dirty="0" err="1" smtClean="0"/>
              <a:t>чи</a:t>
            </a:r>
            <a:r>
              <a:rPr lang="ru-RU" sz="1600" dirty="0" smtClean="0"/>
              <a:t> </a:t>
            </a:r>
            <a:r>
              <a:rPr lang="ru-RU" sz="1600" dirty="0" err="1" smtClean="0"/>
              <a:t>міцно</a:t>
            </a:r>
            <a:r>
              <a:rPr lang="ru-RU" sz="1600" dirty="0" smtClean="0"/>
              <a:t> </a:t>
            </a:r>
            <a:r>
              <a:rPr lang="ru-RU" sz="1600" dirty="0" err="1" smtClean="0"/>
              <a:t>побудований</a:t>
            </a:r>
            <a:r>
              <a:rPr lang="ru-RU" sz="1600" dirty="0" smtClean="0"/>
              <a:t> </a:t>
            </a:r>
            <a:r>
              <a:rPr lang="ru-RU" sz="1600" dirty="0" err="1" smtClean="0"/>
              <a:t>будинок</a:t>
            </a:r>
            <a:r>
              <a:rPr lang="ru-RU" sz="1600" dirty="0" smtClean="0"/>
              <a:t>, </a:t>
            </a:r>
            <a:r>
              <a:rPr lang="ru-RU" sz="1600" dirty="0" err="1" smtClean="0"/>
              <a:t>чи</a:t>
            </a:r>
            <a:r>
              <a:rPr lang="ru-RU" sz="1600" dirty="0" smtClean="0"/>
              <a:t> </a:t>
            </a:r>
            <a:r>
              <a:rPr lang="ru-RU" sz="1600" dirty="0" err="1" smtClean="0"/>
              <a:t>красивий</a:t>
            </a:r>
            <a:r>
              <a:rPr lang="ru-RU" sz="1600" dirty="0" smtClean="0"/>
              <a:t>, </a:t>
            </a:r>
            <a:r>
              <a:rPr lang="ru-RU" sz="1600" dirty="0" err="1" smtClean="0"/>
              <a:t>чи</a:t>
            </a:r>
            <a:r>
              <a:rPr lang="ru-RU" sz="1600" dirty="0" smtClean="0"/>
              <a:t> </a:t>
            </a:r>
            <a:r>
              <a:rPr lang="ru-RU" sz="1600" dirty="0" err="1" smtClean="0"/>
              <a:t>зручний</a:t>
            </a:r>
            <a:r>
              <a:rPr lang="ru-RU" sz="1600" dirty="0" smtClean="0"/>
              <a:t> для </a:t>
            </a:r>
            <a:r>
              <a:rPr lang="ru-RU" sz="1600" dirty="0" err="1" smtClean="0"/>
              <a:t>житла</a:t>
            </a:r>
            <a:r>
              <a:rPr lang="ru-RU" sz="1600" dirty="0" smtClean="0"/>
              <a:t>.</a:t>
            </a:r>
          </a:p>
          <a:p>
            <a:r>
              <a:rPr lang="ru-RU" sz="1600" dirty="0" smtClean="0"/>
              <a:t>4.Виховуйте у </a:t>
            </a:r>
            <a:r>
              <a:rPr lang="ru-RU" sz="1600" dirty="0" err="1" smtClean="0"/>
              <a:t>дитини</a:t>
            </a:r>
            <a:r>
              <a:rPr lang="ru-RU" sz="1600" dirty="0" smtClean="0"/>
              <a:t> </a:t>
            </a:r>
            <a:r>
              <a:rPr lang="ru-RU" sz="1600" dirty="0" err="1" smtClean="0"/>
              <a:t>шанобливо-дбайливе</a:t>
            </a:r>
            <a:r>
              <a:rPr lang="ru-RU" sz="1600" dirty="0" smtClean="0"/>
              <a:t> </a:t>
            </a:r>
            <a:r>
              <a:rPr lang="ru-RU" sz="1600" dirty="0" err="1" smtClean="0"/>
              <a:t>ставлення</a:t>
            </a:r>
            <a:r>
              <a:rPr lang="ru-RU" sz="1600" dirty="0" smtClean="0"/>
              <a:t> до </a:t>
            </a:r>
            <a:r>
              <a:rPr lang="ru-RU" sz="1600" dirty="0" err="1" smtClean="0"/>
              <a:t>хліба</a:t>
            </a:r>
            <a:r>
              <a:rPr lang="ru-RU" sz="1600" dirty="0" smtClean="0"/>
              <a:t>. </a:t>
            </a:r>
            <a:r>
              <a:rPr lang="ru-RU" sz="1600" dirty="0" err="1" smtClean="0"/>
              <a:t>Поспостерігайте</a:t>
            </a:r>
            <a:r>
              <a:rPr lang="ru-RU" sz="1600" dirty="0" smtClean="0"/>
              <a:t> за </a:t>
            </a:r>
            <a:r>
              <a:rPr lang="ru-RU" sz="1600" dirty="0" err="1" smtClean="0"/>
              <a:t>тим</a:t>
            </a:r>
            <a:r>
              <a:rPr lang="ru-RU" sz="1600" dirty="0" smtClean="0"/>
              <a:t>, як </a:t>
            </a:r>
            <a:r>
              <a:rPr lang="ru-RU" sz="1600" dirty="0" err="1" smtClean="0"/>
              <a:t>привозять</a:t>
            </a:r>
            <a:r>
              <a:rPr lang="ru-RU" sz="1600" dirty="0" smtClean="0"/>
              <a:t> </a:t>
            </a:r>
            <a:r>
              <a:rPr lang="ru-RU" sz="1600" dirty="0" err="1" smtClean="0"/>
              <a:t>і</a:t>
            </a:r>
            <a:r>
              <a:rPr lang="ru-RU" sz="1600" dirty="0" smtClean="0"/>
              <a:t> </a:t>
            </a:r>
            <a:r>
              <a:rPr lang="ru-RU" sz="1600" dirty="0" err="1" smtClean="0"/>
              <a:t>розвантажують</a:t>
            </a:r>
            <a:r>
              <a:rPr lang="ru-RU" sz="1600" dirty="0" smtClean="0"/>
              <a:t> </a:t>
            </a:r>
            <a:r>
              <a:rPr lang="ru-RU" sz="1600" dirty="0" err="1" smtClean="0"/>
              <a:t>хліб</a:t>
            </a:r>
            <a:r>
              <a:rPr lang="ru-RU" sz="1600" dirty="0" smtClean="0"/>
              <a:t>. </a:t>
            </a:r>
            <a:r>
              <a:rPr lang="ru-RU" sz="1600" dirty="0" err="1" smtClean="0"/>
              <a:t>Розкажіть</a:t>
            </a:r>
            <a:r>
              <a:rPr lang="ru-RU" sz="1600" dirty="0" smtClean="0"/>
              <a:t>, як </a:t>
            </a:r>
            <a:r>
              <a:rPr lang="ru-RU" sz="1600" dirty="0" err="1" smtClean="0"/>
              <a:t>вирощують</a:t>
            </a:r>
            <a:r>
              <a:rPr lang="ru-RU" sz="1600" dirty="0" smtClean="0"/>
              <a:t> </a:t>
            </a:r>
            <a:r>
              <a:rPr lang="ru-RU" sz="1600" dirty="0" err="1" smtClean="0"/>
              <a:t>хліб</a:t>
            </a:r>
            <a:r>
              <a:rPr lang="ru-RU" sz="1600" dirty="0" smtClean="0"/>
              <a:t>, </a:t>
            </a:r>
            <a:r>
              <a:rPr lang="ru-RU" sz="1600" dirty="0" err="1" smtClean="0"/>
              <a:t>скільки</a:t>
            </a:r>
            <a:r>
              <a:rPr lang="ru-RU" sz="1600" dirty="0" smtClean="0"/>
              <a:t> </a:t>
            </a:r>
            <a:r>
              <a:rPr lang="ru-RU" sz="1600" dirty="0" err="1" smtClean="0"/>
              <a:t>праці</a:t>
            </a:r>
            <a:r>
              <a:rPr lang="ru-RU" sz="1600" dirty="0" smtClean="0"/>
              <a:t> в </a:t>
            </a:r>
            <a:r>
              <a:rPr lang="ru-RU" sz="1600" dirty="0" err="1" smtClean="0"/>
              <a:t>нього</a:t>
            </a:r>
            <a:r>
              <a:rPr lang="ru-RU" sz="1600" dirty="0" smtClean="0"/>
              <a:t> </a:t>
            </a:r>
            <a:r>
              <a:rPr lang="ru-RU" sz="1600" dirty="0" err="1" smtClean="0"/>
              <a:t>вкладено</a:t>
            </a:r>
            <a:r>
              <a:rPr lang="ru-RU" sz="1600" dirty="0" smtClean="0"/>
              <a:t> вмести </a:t>
            </a:r>
            <a:r>
              <a:rPr lang="ru-RU" sz="1600" dirty="0" err="1" smtClean="0"/>
              <a:t>з</a:t>
            </a:r>
            <a:r>
              <a:rPr lang="ru-RU" sz="1600" dirty="0" smtClean="0"/>
              <a:t> </a:t>
            </a:r>
            <a:r>
              <a:rPr lang="ru-RU" sz="1600" dirty="0" err="1" smtClean="0"/>
              <a:t>дитиною</a:t>
            </a:r>
            <a:r>
              <a:rPr lang="ru-RU" sz="1600" dirty="0" smtClean="0"/>
              <a:t> посушите </a:t>
            </a:r>
            <a:r>
              <a:rPr lang="ru-RU" sz="1600" dirty="0" err="1" smtClean="0"/>
              <a:t>залишки</a:t>
            </a:r>
            <a:r>
              <a:rPr lang="ru-RU" sz="1600" dirty="0" smtClean="0"/>
              <a:t> </a:t>
            </a:r>
            <a:r>
              <a:rPr lang="ru-RU" sz="1600" dirty="0" err="1" smtClean="0"/>
              <a:t>хліба</a:t>
            </a:r>
            <a:r>
              <a:rPr lang="ru-RU" sz="1600" dirty="0" smtClean="0"/>
              <a:t>, </a:t>
            </a:r>
            <a:r>
              <a:rPr lang="ru-RU" sz="1600" dirty="0" err="1" smtClean="0"/>
              <a:t>зробіть</a:t>
            </a:r>
            <a:r>
              <a:rPr lang="ru-RU" sz="1600" dirty="0" smtClean="0"/>
              <a:t> сухарики.</a:t>
            </a:r>
          </a:p>
          <a:p>
            <a:r>
              <a:rPr lang="ru-RU" sz="1600" dirty="0" smtClean="0"/>
              <a:t>5.Роскажіть </a:t>
            </a:r>
            <a:r>
              <a:rPr lang="ru-RU" sz="1600" dirty="0" err="1" smtClean="0"/>
              <a:t>дитині</a:t>
            </a:r>
            <a:r>
              <a:rPr lang="ru-RU" sz="1600" dirty="0" smtClean="0"/>
              <a:t> про свою роботу: </a:t>
            </a:r>
            <a:r>
              <a:rPr lang="ru-RU" sz="1600" dirty="0" err="1" smtClean="0"/>
              <a:t>що</a:t>
            </a:r>
            <a:r>
              <a:rPr lang="ru-RU" sz="1600" dirty="0" smtClean="0"/>
              <a:t> </a:t>
            </a:r>
            <a:r>
              <a:rPr lang="ru-RU" sz="1600" dirty="0" err="1" smtClean="0"/>
              <a:t>ви</a:t>
            </a:r>
            <a:r>
              <a:rPr lang="ru-RU" sz="1600" dirty="0" smtClean="0"/>
              <a:t> </a:t>
            </a:r>
            <a:r>
              <a:rPr lang="ru-RU" sz="1600" dirty="0" err="1" smtClean="0"/>
              <a:t>робите</a:t>
            </a:r>
            <a:r>
              <a:rPr lang="ru-RU" sz="1600" dirty="0" smtClean="0"/>
              <a:t>, яку </a:t>
            </a:r>
            <a:r>
              <a:rPr lang="ru-RU" sz="1600" dirty="0" err="1" smtClean="0"/>
              <a:t>користь</a:t>
            </a:r>
            <a:r>
              <a:rPr lang="ru-RU" sz="1600" dirty="0" smtClean="0"/>
              <a:t> приносить ваша </a:t>
            </a:r>
            <a:r>
              <a:rPr lang="ru-RU" sz="1600" dirty="0" err="1" smtClean="0"/>
              <a:t>праця</a:t>
            </a:r>
            <a:r>
              <a:rPr lang="ru-RU" sz="1600" dirty="0" smtClean="0"/>
              <a:t> людям, </a:t>
            </a:r>
            <a:r>
              <a:rPr lang="ru-RU" sz="1600" dirty="0" err="1" smtClean="0"/>
              <a:t>Батьківщині</a:t>
            </a:r>
            <a:r>
              <a:rPr lang="ru-RU" sz="1600" dirty="0" smtClean="0"/>
              <a:t>. </a:t>
            </a:r>
            <a:r>
              <a:rPr lang="ru-RU" sz="1600" dirty="0" err="1" smtClean="0"/>
              <a:t>Розкажіть</a:t>
            </a:r>
            <a:r>
              <a:rPr lang="ru-RU" sz="1600" dirty="0" smtClean="0"/>
              <a:t>, </a:t>
            </a:r>
            <a:r>
              <a:rPr lang="ru-RU" sz="1600" dirty="0" err="1" smtClean="0"/>
              <a:t>що</a:t>
            </a:r>
            <a:r>
              <a:rPr lang="ru-RU" sz="1600" dirty="0" smtClean="0"/>
              <a:t> вам </a:t>
            </a:r>
            <a:r>
              <a:rPr lang="ru-RU" sz="1600" dirty="0" err="1" smtClean="0"/>
              <a:t>подобається</a:t>
            </a:r>
            <a:r>
              <a:rPr lang="ru-RU" sz="1600" dirty="0" smtClean="0"/>
              <a:t> в </a:t>
            </a:r>
            <a:r>
              <a:rPr lang="ru-RU" sz="1600" dirty="0" err="1" smtClean="0"/>
              <a:t>вашій</a:t>
            </a:r>
            <a:r>
              <a:rPr lang="ru-RU" sz="1600" dirty="0" smtClean="0"/>
              <a:t> </a:t>
            </a:r>
            <a:r>
              <a:rPr lang="ru-RU" sz="1600" dirty="0" err="1" smtClean="0"/>
              <a:t>праці</a:t>
            </a:r>
            <a:r>
              <a:rPr lang="ru-RU" sz="1600" dirty="0" smtClean="0"/>
              <a:t>.</a:t>
            </a:r>
          </a:p>
          <a:p>
            <a:r>
              <a:rPr lang="ru-RU" sz="1600" dirty="0" smtClean="0"/>
              <a:t>6.Запропонуйте </a:t>
            </a:r>
            <a:r>
              <a:rPr lang="ru-RU" sz="1600" dirty="0" err="1" smtClean="0"/>
              <a:t>пограти</a:t>
            </a:r>
            <a:r>
              <a:rPr lang="ru-RU" sz="1600" dirty="0" smtClean="0"/>
              <a:t> в </a:t>
            </a:r>
            <a:r>
              <a:rPr lang="ru-RU" sz="1600" dirty="0" err="1" smtClean="0"/>
              <a:t>гру</a:t>
            </a:r>
            <a:r>
              <a:rPr lang="ru-RU" sz="1600" dirty="0" smtClean="0"/>
              <a:t> «</a:t>
            </a:r>
            <a:r>
              <a:rPr lang="ru-RU" sz="1600" dirty="0" err="1" smtClean="0"/>
              <a:t>Хто</a:t>
            </a:r>
            <a:r>
              <a:rPr lang="ru-RU" sz="1600" dirty="0" smtClean="0"/>
              <a:t> </a:t>
            </a:r>
            <a:r>
              <a:rPr lang="ru-RU" sz="1600" dirty="0" err="1" smtClean="0"/>
              <a:t>більше</a:t>
            </a:r>
            <a:r>
              <a:rPr lang="ru-RU" sz="1600" dirty="0" smtClean="0"/>
              <a:t> </a:t>
            </a:r>
            <a:r>
              <a:rPr lang="ru-RU" sz="1600" dirty="0" err="1" smtClean="0"/>
              <a:t>пом</a:t>
            </a:r>
            <a:r>
              <a:rPr lang="en-US" sz="1600" dirty="0" err="1" smtClean="0"/>
              <a:t>i</a:t>
            </a:r>
            <a:r>
              <a:rPr lang="ru-RU" sz="1600" dirty="0" err="1" smtClean="0"/>
              <a:t>тить</a:t>
            </a:r>
            <a:r>
              <a:rPr lang="ru-RU" sz="1600" dirty="0" smtClean="0"/>
              <a:t> </a:t>
            </a:r>
            <a:r>
              <a:rPr lang="ru-RU" sz="1600" dirty="0" err="1" smtClean="0"/>
              <a:t>цікавого</a:t>
            </a:r>
            <a:r>
              <a:rPr lang="ru-RU" sz="1600" dirty="0" smtClean="0"/>
              <a:t>?». </a:t>
            </a:r>
            <a:r>
              <a:rPr lang="ru-RU" sz="1600" dirty="0" err="1" smtClean="0"/>
              <a:t>Гра</a:t>
            </a:r>
            <a:r>
              <a:rPr lang="ru-RU" sz="1600" dirty="0" smtClean="0"/>
              <a:t> </a:t>
            </a:r>
            <a:r>
              <a:rPr lang="ru-RU" sz="1600" dirty="0" err="1" smtClean="0"/>
              <a:t>вчить</a:t>
            </a:r>
            <a:r>
              <a:rPr lang="ru-RU" sz="1600" dirty="0" smtClean="0"/>
              <a:t> </a:t>
            </a:r>
            <a:r>
              <a:rPr lang="ru-RU" sz="1600" dirty="0" err="1" smtClean="0"/>
              <a:t>спостережливості</a:t>
            </a:r>
            <a:r>
              <a:rPr lang="ru-RU" sz="1600" dirty="0" smtClean="0"/>
              <a:t>, </a:t>
            </a:r>
            <a:r>
              <a:rPr lang="ru-RU" sz="1600" dirty="0" err="1" smtClean="0"/>
              <a:t>допомагає</a:t>
            </a:r>
            <a:r>
              <a:rPr lang="ru-RU" sz="1600" dirty="0" smtClean="0"/>
              <a:t> </a:t>
            </a:r>
            <a:r>
              <a:rPr lang="ru-RU" sz="1600" dirty="0" err="1" smtClean="0"/>
              <a:t>формувати</a:t>
            </a:r>
            <a:r>
              <a:rPr lang="ru-RU" sz="1600" dirty="0" smtClean="0"/>
              <a:t> </a:t>
            </a:r>
            <a:r>
              <a:rPr lang="ru-RU" sz="1600" dirty="0" err="1" smtClean="0"/>
              <a:t>уявлення</a:t>
            </a:r>
            <a:r>
              <a:rPr lang="ru-RU" sz="1600" dirty="0" smtClean="0"/>
              <a:t> про </a:t>
            </a:r>
            <a:r>
              <a:rPr lang="ru-RU" sz="1600" dirty="0" err="1" smtClean="0"/>
              <a:t>навколишнє</a:t>
            </a:r>
            <a:r>
              <a:rPr lang="ru-RU" sz="1600" dirty="0" smtClean="0"/>
              <a:t>. </a:t>
            </a:r>
            <a:r>
              <a:rPr lang="ru-RU" sz="1600" dirty="0" err="1" smtClean="0"/>
              <a:t>Запропонуйте</a:t>
            </a:r>
            <a:r>
              <a:rPr lang="ru-RU" sz="1600" dirty="0" smtClean="0"/>
              <a:t> </a:t>
            </a:r>
            <a:r>
              <a:rPr lang="ru-RU" sz="1600" dirty="0" err="1" smtClean="0"/>
              <a:t>дитині</a:t>
            </a:r>
            <a:r>
              <a:rPr lang="ru-RU" sz="1600" dirty="0" smtClean="0"/>
              <a:t> </a:t>
            </a:r>
            <a:r>
              <a:rPr lang="ru-RU" sz="1600" dirty="0" err="1" smtClean="0"/>
              <a:t>намалювати</a:t>
            </a:r>
            <a:r>
              <a:rPr lang="ru-RU" sz="1600" dirty="0" smtClean="0"/>
              <a:t>, </a:t>
            </a:r>
            <a:r>
              <a:rPr lang="ru-RU" sz="1600" dirty="0" err="1" smtClean="0"/>
              <a:t>що</a:t>
            </a:r>
            <a:r>
              <a:rPr lang="ru-RU" sz="1600" dirty="0" smtClean="0"/>
              <a:t> </a:t>
            </a:r>
            <a:r>
              <a:rPr lang="ru-RU" sz="1600" dirty="0" err="1" smtClean="0"/>
              <a:t>найбільше</a:t>
            </a:r>
            <a:r>
              <a:rPr lang="ru-RU" sz="1600" dirty="0" smtClean="0"/>
              <a:t> </a:t>
            </a:r>
            <a:r>
              <a:rPr lang="ru-RU" sz="1600" dirty="0" err="1" smtClean="0"/>
              <a:t>сподобалося</a:t>
            </a:r>
            <a:r>
              <a:rPr lang="ru-RU" sz="1600" dirty="0" smtClean="0"/>
              <a:t>.</a:t>
            </a:r>
          </a:p>
          <a:p>
            <a:r>
              <a:rPr lang="ru-RU" sz="1600" dirty="0" smtClean="0"/>
              <a:t>7.Любовь до </a:t>
            </a:r>
            <a:r>
              <a:rPr lang="ru-RU" sz="1600" dirty="0" err="1" smtClean="0"/>
              <a:t>Батьківщини</a:t>
            </a:r>
            <a:r>
              <a:rPr lang="ru-RU" sz="1600" dirty="0" smtClean="0"/>
              <a:t> - </a:t>
            </a:r>
            <a:r>
              <a:rPr lang="ru-RU" sz="1600" dirty="0" err="1" smtClean="0"/>
              <a:t>це</a:t>
            </a:r>
            <a:r>
              <a:rPr lang="ru-RU" sz="1600" dirty="0" smtClean="0"/>
              <a:t> </a:t>
            </a:r>
            <a:r>
              <a:rPr lang="ru-RU" sz="1600" dirty="0" err="1" smtClean="0"/>
              <a:t>і</a:t>
            </a:r>
            <a:r>
              <a:rPr lang="ru-RU" sz="1600" dirty="0" smtClean="0"/>
              <a:t> </a:t>
            </a:r>
            <a:r>
              <a:rPr lang="ru-RU" sz="1600" dirty="0" err="1" smtClean="0"/>
              <a:t>любов</a:t>
            </a:r>
            <a:r>
              <a:rPr lang="ru-RU" sz="1600" dirty="0" smtClean="0"/>
              <a:t> </a:t>
            </a:r>
            <a:r>
              <a:rPr lang="ru-RU" sz="1600" dirty="0" err="1" smtClean="0"/>
              <a:t>до</a:t>
            </a:r>
            <a:r>
              <a:rPr lang="ru-RU" sz="1600" dirty="0" smtClean="0"/>
              <a:t> </a:t>
            </a:r>
            <a:r>
              <a:rPr lang="ru-RU" sz="1600" dirty="0" err="1" smtClean="0"/>
              <a:t>природи</a:t>
            </a:r>
            <a:r>
              <a:rPr lang="ru-RU" sz="1600" dirty="0" smtClean="0"/>
              <a:t> </a:t>
            </a:r>
            <a:r>
              <a:rPr lang="ru-RU" sz="1600" dirty="0" err="1" smtClean="0"/>
              <a:t>рідного</a:t>
            </a:r>
            <a:r>
              <a:rPr lang="ru-RU" sz="1600" dirty="0" smtClean="0"/>
              <a:t> краю. </a:t>
            </a:r>
            <a:r>
              <a:rPr lang="ru-RU" sz="1600" dirty="0" err="1" smtClean="0"/>
              <a:t>Спілкування</a:t>
            </a:r>
            <a:r>
              <a:rPr lang="ru-RU" sz="1600" dirty="0" smtClean="0"/>
              <a:t> </a:t>
            </a:r>
            <a:r>
              <a:rPr lang="ru-RU" sz="1600" dirty="0" err="1" smtClean="0"/>
              <a:t>з</a:t>
            </a:r>
            <a:r>
              <a:rPr lang="ru-RU" sz="1600" dirty="0" smtClean="0"/>
              <a:t> природою </a:t>
            </a:r>
            <a:r>
              <a:rPr lang="ru-RU" sz="1600" dirty="0" err="1" smtClean="0"/>
              <a:t>робить</a:t>
            </a:r>
            <a:r>
              <a:rPr lang="ru-RU" sz="1600" dirty="0" smtClean="0"/>
              <a:t> </a:t>
            </a:r>
            <a:r>
              <a:rPr lang="ru-RU" sz="1600" dirty="0" err="1" smtClean="0"/>
              <a:t>людину</a:t>
            </a:r>
            <a:r>
              <a:rPr lang="ru-RU" sz="1600" dirty="0" smtClean="0"/>
              <a:t> </a:t>
            </a:r>
            <a:r>
              <a:rPr lang="ru-RU" sz="1600" dirty="0" err="1" smtClean="0"/>
              <a:t>більш</a:t>
            </a:r>
            <a:r>
              <a:rPr lang="ru-RU" sz="1600" dirty="0" smtClean="0"/>
              <a:t> </a:t>
            </a:r>
            <a:r>
              <a:rPr lang="ru-RU" sz="1600" dirty="0" err="1" smtClean="0"/>
              <a:t>чуйним</a:t>
            </a:r>
            <a:r>
              <a:rPr lang="ru-RU" sz="1600" dirty="0" smtClean="0"/>
              <a:t>, </a:t>
            </a:r>
            <a:r>
              <a:rPr lang="ru-RU" sz="1600" dirty="0" err="1" smtClean="0"/>
              <a:t>чуйним</a:t>
            </a:r>
            <a:r>
              <a:rPr lang="ru-RU" sz="1600" dirty="0" smtClean="0"/>
              <a:t>. </a:t>
            </a:r>
            <a:r>
              <a:rPr lang="ru-RU" sz="1600" dirty="0" err="1" smtClean="0"/>
              <a:t>Взимку</a:t>
            </a:r>
            <a:r>
              <a:rPr lang="ru-RU" sz="1600" dirty="0" smtClean="0"/>
              <a:t> на </a:t>
            </a:r>
            <a:r>
              <a:rPr lang="ru-RU" sz="1600" dirty="0" err="1" smtClean="0"/>
              <a:t>лижах</a:t>
            </a:r>
            <a:r>
              <a:rPr lang="ru-RU" sz="1600" dirty="0" smtClean="0"/>
              <a:t>, </a:t>
            </a:r>
            <a:r>
              <a:rPr lang="ru-RU" sz="1600" dirty="0" err="1" smtClean="0"/>
              <a:t>влітку</a:t>
            </a:r>
            <a:r>
              <a:rPr lang="ru-RU" sz="1600" dirty="0" smtClean="0"/>
              <a:t> </a:t>
            </a:r>
            <a:r>
              <a:rPr lang="ru-RU" sz="1600" dirty="0" err="1" smtClean="0"/>
              <a:t>на</a:t>
            </a:r>
            <a:r>
              <a:rPr lang="ru-RU" sz="1600" dirty="0" smtClean="0"/>
              <a:t> </a:t>
            </a:r>
            <a:r>
              <a:rPr lang="ru-RU" sz="1600" dirty="0" err="1" smtClean="0"/>
              <a:t>велосипеді</a:t>
            </a:r>
            <a:r>
              <a:rPr lang="ru-RU" sz="1600" dirty="0" smtClean="0"/>
              <a:t> </a:t>
            </a:r>
            <a:r>
              <a:rPr lang="ru-RU" sz="1600" dirty="0" err="1" smtClean="0"/>
              <a:t>або</a:t>
            </a:r>
            <a:r>
              <a:rPr lang="ru-RU" sz="1600" dirty="0" smtClean="0"/>
              <a:t> </a:t>
            </a:r>
            <a:r>
              <a:rPr lang="ru-RU" sz="1600" dirty="0" err="1" smtClean="0"/>
              <a:t>пішки</a:t>
            </a:r>
            <a:r>
              <a:rPr lang="ru-RU" sz="1600" dirty="0" smtClean="0"/>
              <a:t>, </a:t>
            </a:r>
            <a:r>
              <a:rPr lang="ru-RU" sz="1600" dirty="0" err="1" smtClean="0"/>
              <a:t>корисно</a:t>
            </a:r>
            <a:r>
              <a:rPr lang="ru-RU" sz="1600" dirty="0" smtClean="0"/>
              <a:t> </a:t>
            </a:r>
            <a:r>
              <a:rPr lang="ru-RU" sz="1600" dirty="0" err="1" smtClean="0"/>
              <a:t>відправитися</a:t>
            </a:r>
            <a:r>
              <a:rPr lang="ru-RU" sz="1600" dirty="0" smtClean="0"/>
              <a:t> </a:t>
            </a:r>
            <a:r>
              <a:rPr lang="ru-RU" sz="1600" dirty="0" err="1" smtClean="0"/>
              <a:t>з</a:t>
            </a:r>
            <a:r>
              <a:rPr lang="ru-RU" sz="1600" dirty="0" smtClean="0"/>
              <a:t> </a:t>
            </a:r>
            <a:r>
              <a:rPr lang="ru-RU" sz="1600" dirty="0" err="1" smtClean="0"/>
              <a:t>дитиною</a:t>
            </a:r>
            <a:r>
              <a:rPr lang="ru-RU" sz="1600" dirty="0" smtClean="0"/>
              <a:t> в </a:t>
            </a:r>
            <a:r>
              <a:rPr lang="ru-RU" sz="1600" dirty="0" err="1" smtClean="0"/>
              <a:t>ліс</a:t>
            </a:r>
            <a:r>
              <a:rPr lang="ru-RU" sz="1600" dirty="0" smtClean="0"/>
              <a:t>, </a:t>
            </a:r>
            <a:r>
              <a:rPr lang="ru-RU" sz="1600" dirty="0" err="1" smtClean="0"/>
              <a:t>щоб</a:t>
            </a:r>
            <a:r>
              <a:rPr lang="ru-RU" sz="1600" dirty="0" smtClean="0"/>
              <a:t> </a:t>
            </a:r>
            <a:r>
              <a:rPr lang="ru-RU" sz="1600" dirty="0" err="1" smtClean="0"/>
              <a:t>помилуватися</a:t>
            </a:r>
            <a:r>
              <a:rPr lang="ru-RU" sz="1600" dirty="0" smtClean="0"/>
              <a:t> </a:t>
            </a:r>
            <a:r>
              <a:rPr lang="ru-RU" sz="1600" dirty="0" err="1" smtClean="0"/>
              <a:t>його</a:t>
            </a:r>
            <a:r>
              <a:rPr lang="ru-RU" sz="1600" dirty="0" smtClean="0"/>
              <a:t> красою, </a:t>
            </a:r>
            <a:r>
              <a:rPr lang="ru-RU" sz="1600" dirty="0" err="1" smtClean="0"/>
              <a:t>дзюрчанням</a:t>
            </a:r>
            <a:r>
              <a:rPr lang="ru-RU" sz="1600" dirty="0" smtClean="0"/>
              <a:t> </a:t>
            </a:r>
            <a:r>
              <a:rPr lang="ru-RU" sz="1600" dirty="0" err="1" smtClean="0"/>
              <a:t>струмка</a:t>
            </a:r>
            <a:r>
              <a:rPr lang="ru-RU" sz="1600" dirty="0" smtClean="0"/>
              <a:t>, </a:t>
            </a:r>
            <a:r>
              <a:rPr lang="ru-RU" sz="1600" dirty="0" err="1" smtClean="0"/>
              <a:t>співом</a:t>
            </a:r>
            <a:r>
              <a:rPr lang="ru-RU" sz="1600" dirty="0" smtClean="0"/>
              <a:t> </a:t>
            </a:r>
            <a:r>
              <a:rPr lang="ru-RU" sz="1600" dirty="0" err="1" smtClean="0"/>
              <a:t>птахів</a:t>
            </a:r>
            <a:r>
              <a:rPr lang="ru-RU" sz="1600" dirty="0" smtClean="0"/>
              <a:t>. </a:t>
            </a:r>
            <a:r>
              <a:rPr lang="ru-RU" sz="1600" dirty="0" err="1" smtClean="0"/>
              <a:t>Виховуючи</a:t>
            </a:r>
            <a:r>
              <a:rPr lang="ru-RU" sz="1600" dirty="0" smtClean="0"/>
              <a:t> </a:t>
            </a:r>
            <a:r>
              <a:rPr lang="ru-RU" sz="1600" dirty="0" err="1" smtClean="0"/>
              <a:t>любов</a:t>
            </a:r>
            <a:r>
              <a:rPr lang="ru-RU" sz="1600" dirty="0" smtClean="0"/>
              <a:t> до </a:t>
            </a:r>
            <a:r>
              <a:rPr lang="ru-RU" sz="1600" dirty="0" err="1" smtClean="0"/>
              <a:t>рідного</a:t>
            </a:r>
            <a:r>
              <a:rPr lang="ru-RU" sz="1600" dirty="0" smtClean="0"/>
              <a:t> краю, </a:t>
            </a:r>
            <a:r>
              <a:rPr lang="ru-RU" sz="1600" dirty="0" err="1" smtClean="0"/>
              <a:t>важливо</a:t>
            </a:r>
            <a:r>
              <a:rPr lang="ru-RU" sz="1600" dirty="0" smtClean="0"/>
              <a:t> </a:t>
            </a:r>
            <a:r>
              <a:rPr lang="ru-RU" sz="1600" dirty="0" err="1" smtClean="0"/>
              <a:t>привчати</a:t>
            </a:r>
            <a:r>
              <a:rPr lang="ru-RU" sz="1600" dirty="0" smtClean="0"/>
              <a:t> </a:t>
            </a:r>
            <a:r>
              <a:rPr lang="ru-RU" sz="1600" dirty="0" err="1" smtClean="0"/>
              <a:t>дитину</a:t>
            </a:r>
            <a:r>
              <a:rPr lang="ru-RU" sz="1600" dirty="0" smtClean="0"/>
              <a:t> </a:t>
            </a:r>
            <a:r>
              <a:rPr lang="ru-RU" sz="1600" dirty="0" err="1" smtClean="0"/>
              <a:t>берегти</a:t>
            </a:r>
            <a:r>
              <a:rPr lang="ru-RU" sz="1600" dirty="0" smtClean="0"/>
              <a:t> природу, </a:t>
            </a:r>
            <a:r>
              <a:rPr lang="ru-RU" sz="1600" dirty="0" err="1" smtClean="0"/>
              <a:t>охороняти</a:t>
            </a:r>
            <a:r>
              <a:rPr lang="ru-RU" sz="1600" dirty="0" smtClean="0"/>
              <a:t> </a:t>
            </a:r>
            <a:r>
              <a:rPr lang="ru-RU" sz="1600" dirty="0" err="1" smtClean="0"/>
              <a:t>її</a:t>
            </a:r>
            <a:r>
              <a:rPr lang="ru-RU" sz="1600" dirty="0" smtClean="0"/>
              <a:t>.</a:t>
            </a:r>
            <a:endParaRPr lang="ru-RU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9394" name="Picture 2" descr="https://ds03.infourok.ru/uploads/ex/064f/0004c13e-3a0beda6/img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36496" cy="67773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1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17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Тема11</Template>
  <TotalTime>480</TotalTime>
  <Words>582</Words>
  <Application>Microsoft Office PowerPoint</Application>
  <PresentationFormat>Экран (4:3)</PresentationFormat>
  <Paragraphs>69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21</vt:i4>
      </vt:variant>
    </vt:vector>
  </HeadingPairs>
  <TitlesOfParts>
    <vt:vector size="24" baseType="lpstr">
      <vt:lpstr>Тема11</vt:lpstr>
      <vt:lpstr>Специальное оформление</vt:lpstr>
      <vt:lpstr>Тема17</vt:lpstr>
      <vt:lpstr>Патріотизм плекається в родині</vt:lpstr>
      <vt:lpstr>Слайд 2</vt:lpstr>
      <vt:lpstr>Слайд 3</vt:lpstr>
      <vt:lpstr>Слайд 4</vt:lpstr>
      <vt:lpstr>Модель “Громадянин – патріот України”</vt:lpstr>
      <vt:lpstr>Освітні лінії</vt:lpstr>
      <vt:lpstr>Пам'ятка для батьків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Весняні свята</vt:lpstr>
      <vt:lpstr>Слайд 16</vt:lpstr>
      <vt:lpstr>Слайд 17</vt:lpstr>
      <vt:lpstr>Слайд 18</vt:lpstr>
      <vt:lpstr>Як залучити дітей до морально-патріотичного виховання вдома?</vt:lpstr>
      <vt:lpstr>  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Плекаймо патріотів</dc:title>
  <dc:creator>Влад Козловский</dc:creator>
  <cp:lastModifiedBy>admin</cp:lastModifiedBy>
  <cp:revision>50</cp:revision>
  <dcterms:modified xsi:type="dcterms:W3CDTF">2017-12-27T08:12:15Z</dcterms:modified>
</cp:coreProperties>
</file>