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7" r:id="rId12"/>
    <p:sldId id="268" r:id="rId13"/>
    <p:sldId id="266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image" Target="../media/image82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9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5517232"/>
            <a:ext cx="4896544" cy="100811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Подготовительная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к школе группа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128160"/>
            <a:ext cx="85689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Содержимое 4" descr="4576804_1__baboch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3648" y="5229200"/>
            <a:ext cx="6552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Подготовительная к </a:t>
            </a:r>
            <a:r>
              <a:rPr lang="ru-RU" sz="2400" dirty="0" smtClean="0"/>
              <a:t>школе</a:t>
            </a:r>
            <a:r>
              <a:rPr lang="en-US" sz="2400" dirty="0" smtClean="0"/>
              <a:t> </a:t>
            </a:r>
            <a:r>
              <a:rPr lang="ru-RU" sz="2400" dirty="0" smtClean="0"/>
              <a:t>группа</a:t>
            </a:r>
          </a:p>
          <a:p>
            <a:pPr algn="ctr"/>
            <a:r>
              <a:rPr lang="ru-RU" sz="2400" dirty="0" smtClean="0"/>
              <a:t>МБДОУ «Детский сод №54» г.Чебоксары</a:t>
            </a:r>
          </a:p>
          <a:p>
            <a:pPr algn="ctr"/>
            <a:r>
              <a:rPr lang="ru-RU" sz="2400" dirty="0" err="1" smtClean="0"/>
              <a:t>Воспитатель:Афонина</a:t>
            </a:r>
            <a:r>
              <a:rPr lang="ru-RU" sz="2400" dirty="0" smtClean="0"/>
              <a:t> Наталия Валентиновна </a:t>
            </a:r>
          </a:p>
          <a:p>
            <a:pPr algn="ctr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0jWucn2u3Q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300192" y="1844824"/>
            <a:ext cx="1080120" cy="1800200"/>
          </a:xfrm>
        </p:spPr>
      </p:pic>
      <p:pic>
        <p:nvPicPr>
          <p:cNvPr id="8" name="Содержимое 7" descr="1WOcZo_6lRQ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8081377" y="0"/>
            <a:ext cx="1062623" cy="1771039"/>
          </a:xfrm>
        </p:spPr>
      </p:pic>
      <p:pic>
        <p:nvPicPr>
          <p:cNvPr id="9" name="Содержимое 4" descr="2dqA6iXwlg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63880" y="3933056"/>
            <a:ext cx="1080120" cy="1800200"/>
          </a:xfrm>
          <a:prstGeom prst="rect">
            <a:avLst/>
          </a:prstGeom>
        </p:spPr>
      </p:pic>
      <p:pic>
        <p:nvPicPr>
          <p:cNvPr id="10" name="Содержимое 5" descr="5j7y7PeDkY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1988840"/>
            <a:ext cx="1080120" cy="1800200"/>
          </a:xfrm>
          <a:prstGeom prst="rect">
            <a:avLst/>
          </a:prstGeom>
        </p:spPr>
      </p:pic>
      <p:pic>
        <p:nvPicPr>
          <p:cNvPr id="12" name="Содержимое 7" descr="d1pm5-d7OY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3648" y="4653136"/>
            <a:ext cx="1080120" cy="1800200"/>
          </a:xfrm>
          <a:prstGeom prst="rect">
            <a:avLst/>
          </a:prstGeom>
        </p:spPr>
      </p:pic>
      <p:pic>
        <p:nvPicPr>
          <p:cNvPr id="13" name="Содержимое 13" descr="hH9EUtCqDuw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80120" cy="1800200"/>
          </a:xfrm>
          <a:prstGeom prst="rect">
            <a:avLst/>
          </a:prstGeom>
        </p:spPr>
      </p:pic>
      <p:pic>
        <p:nvPicPr>
          <p:cNvPr id="14" name="Содержимое 12" descr="GStnk-x4-U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47664" y="1988840"/>
            <a:ext cx="1080120" cy="1800200"/>
          </a:xfrm>
          <a:prstGeom prst="rect">
            <a:avLst/>
          </a:prstGeom>
        </p:spPr>
      </p:pic>
      <p:pic>
        <p:nvPicPr>
          <p:cNvPr id="15" name="Содержимое 17" descr="i0KfGA2Dr-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95936" y="4149080"/>
            <a:ext cx="1242138" cy="1656184"/>
          </a:xfrm>
          <a:prstGeom prst="rect">
            <a:avLst/>
          </a:prstGeom>
        </p:spPr>
      </p:pic>
      <p:pic>
        <p:nvPicPr>
          <p:cNvPr id="16" name="Содержимое 16" descr="nryesxYf-S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331640" y="0"/>
            <a:ext cx="1080121" cy="1800200"/>
          </a:xfrm>
          <a:prstGeom prst="rect">
            <a:avLst/>
          </a:prstGeom>
        </p:spPr>
      </p:pic>
      <p:pic>
        <p:nvPicPr>
          <p:cNvPr id="17" name="Содержимое 20" descr="YYs5kTQVb9c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9512" y="4005064"/>
            <a:ext cx="1080120" cy="1800200"/>
          </a:xfrm>
          <a:prstGeom prst="rect">
            <a:avLst/>
          </a:prstGeom>
        </p:spPr>
      </p:pic>
      <p:pic>
        <p:nvPicPr>
          <p:cNvPr id="18" name="Содержимое 21" descr="ZOIJsBvdRKQ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771800" y="4149080"/>
            <a:ext cx="1094522" cy="1824203"/>
          </a:xfrm>
          <a:prstGeom prst="rect">
            <a:avLst/>
          </a:prstGeom>
        </p:spPr>
      </p:pic>
      <p:pic>
        <p:nvPicPr>
          <p:cNvPr id="19" name="Содержимое 24" descr="q6r282obsbs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68344" y="1844824"/>
            <a:ext cx="1080120" cy="1800200"/>
          </a:xfrm>
          <a:prstGeom prst="rect">
            <a:avLst/>
          </a:prstGeom>
        </p:spPr>
      </p:pic>
      <p:pic>
        <p:nvPicPr>
          <p:cNvPr id="20" name="Содержимое 25" descr="uOK0QTawSAk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948264" y="0"/>
            <a:ext cx="1063690" cy="1772816"/>
          </a:xfrm>
          <a:prstGeom prst="rect">
            <a:avLst/>
          </a:prstGeom>
        </p:spPr>
      </p:pic>
      <p:pic>
        <p:nvPicPr>
          <p:cNvPr id="22" name="Содержимое 34" descr="aJUcce2pucY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419872" y="1628799"/>
            <a:ext cx="2232248" cy="2384925"/>
          </a:xfrm>
          <a:prstGeom prst="rect">
            <a:avLst/>
          </a:prstGeom>
        </p:spPr>
      </p:pic>
      <p:pic>
        <p:nvPicPr>
          <p:cNvPr id="23" name="Содержимое 5" descr="DSCN1288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5400000">
            <a:off x="6453821" y="3995451"/>
            <a:ext cx="1651290" cy="1238468"/>
          </a:xfrm>
          <a:prstGeom prst="rect">
            <a:avLst/>
          </a:prstGeom>
        </p:spPr>
      </p:pic>
      <p:pic>
        <p:nvPicPr>
          <p:cNvPr id="24" name="Содержимое 7" descr="DSCN1291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5400000">
            <a:off x="5367088" y="213024"/>
            <a:ext cx="1704189" cy="1278142"/>
          </a:xfrm>
          <a:prstGeom prst="rect">
            <a:avLst/>
          </a:prstGeom>
        </p:spPr>
      </p:pic>
      <p:pic>
        <p:nvPicPr>
          <p:cNvPr id="25" name="Содержимое 9" descr="DSCN164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5400000">
            <a:off x="2279745" y="204021"/>
            <a:ext cx="1632180" cy="1224135"/>
          </a:xfrm>
          <a:prstGeom prst="rect">
            <a:avLst/>
          </a:prstGeom>
        </p:spPr>
      </p:pic>
      <p:pic>
        <p:nvPicPr>
          <p:cNvPr id="26" name="Содержимое 11" descr="DSCN1643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rot="5400000">
            <a:off x="5148063" y="5013177"/>
            <a:ext cx="1728193" cy="1296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«Жизнь столицы». </a:t>
            </a:r>
            <a:r>
              <a:rPr lang="ru-RU" b="1" dirty="0" err="1" smtClean="0">
                <a:solidFill>
                  <a:srgbClr val="C00000"/>
                </a:solidFill>
              </a:rPr>
              <a:t>Флешмоб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«Я ЛЮБЛЮ ЧЕ»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3" name="Содержимое 42" descr="03307919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16576"/>
            <a:ext cx="4038600" cy="3893210"/>
          </a:xfrm>
        </p:spPr>
      </p:pic>
      <p:pic>
        <p:nvPicPr>
          <p:cNvPr id="46" name="Содержимое 45" descr="kP9TkwDMtAM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556792"/>
            <a:ext cx="4038600" cy="2423160"/>
          </a:xfrm>
        </p:spPr>
      </p:pic>
      <p:pic>
        <p:nvPicPr>
          <p:cNvPr id="47" name="Содержимое 4" descr="gtTe6BUzP-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4149080"/>
            <a:ext cx="4038600" cy="2423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Летние Олимпийские игры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Наш девиз «Быстрее к цели! Мы впереди, а вы не успели!»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Содержимое 36" descr="qXHU2PIlGf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74994"/>
            <a:ext cx="4320480" cy="3240360"/>
          </a:xfrm>
          <a:prstGeom prst="rect">
            <a:avLst/>
          </a:prstGeom>
        </p:spPr>
      </p:pic>
      <p:pic>
        <p:nvPicPr>
          <p:cNvPr id="8" name="Содержимое 37" descr="AsNsF5Ht92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124744"/>
            <a:ext cx="3528392" cy="2646294"/>
          </a:xfrm>
          <a:prstGeom prst="rect">
            <a:avLst/>
          </a:prstGeom>
        </p:spPr>
      </p:pic>
      <p:pic>
        <p:nvPicPr>
          <p:cNvPr id="9" name="Содержимое 4" descr="Y2lgosbe4p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933056"/>
            <a:ext cx="3600400" cy="270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Осенние дары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" name="Содержимое 7" descr="4zNK23fTPH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1" y="908720"/>
            <a:ext cx="1656183" cy="2760305"/>
          </a:xfrm>
        </p:spPr>
      </p:pic>
      <p:pic>
        <p:nvPicPr>
          <p:cNvPr id="7" name="Содержимое 6" descr="1qglUPwGcv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411760" y="908721"/>
            <a:ext cx="1656184" cy="2760306"/>
          </a:xfrm>
        </p:spPr>
      </p:pic>
      <p:pic>
        <p:nvPicPr>
          <p:cNvPr id="9" name="Содержимое 4" descr="E8lwwF3EIm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0"/>
            <a:ext cx="2051720" cy="3419533"/>
          </a:xfrm>
          <a:prstGeom prst="rect">
            <a:avLst/>
          </a:prstGeom>
        </p:spPr>
      </p:pic>
      <p:pic>
        <p:nvPicPr>
          <p:cNvPr id="10" name="Содержимое 5" descr="ikf-oyf35F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6256" y="0"/>
            <a:ext cx="1927786" cy="3212976"/>
          </a:xfrm>
          <a:prstGeom prst="rect">
            <a:avLst/>
          </a:prstGeom>
        </p:spPr>
      </p:pic>
      <p:pic>
        <p:nvPicPr>
          <p:cNvPr id="11" name="Содержимое 8" descr="l5AZFUDCz_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3789040"/>
            <a:ext cx="1966346" cy="2924944"/>
          </a:xfrm>
          <a:prstGeom prst="rect">
            <a:avLst/>
          </a:prstGeom>
        </p:spPr>
      </p:pic>
      <p:pic>
        <p:nvPicPr>
          <p:cNvPr id="12" name="Содержимое 9" descr="r79jCHNYC_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232" y="3429000"/>
            <a:ext cx="1970991" cy="3284985"/>
          </a:xfrm>
          <a:prstGeom prst="rect">
            <a:avLst/>
          </a:prstGeom>
        </p:spPr>
      </p:pic>
      <p:pic>
        <p:nvPicPr>
          <p:cNvPr id="13" name="Содержимое 12" descr="tG-WL4WN8_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11760" y="3861048"/>
            <a:ext cx="2050472" cy="2780928"/>
          </a:xfrm>
          <a:prstGeom prst="rect">
            <a:avLst/>
          </a:prstGeom>
        </p:spPr>
      </p:pic>
      <p:pic>
        <p:nvPicPr>
          <p:cNvPr id="14" name="Содержимое 14" descr="z6L4LnwrcJQ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0" y="3789040"/>
            <a:ext cx="1782241" cy="2852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20888"/>
            <a:ext cx="8363272" cy="144016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Наши работы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8" name="Содержимое 17" descr="uz_ykv_9XH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80112" y="0"/>
            <a:ext cx="1761660" cy="2420888"/>
          </a:xfrm>
        </p:spPr>
      </p:pic>
      <p:pic>
        <p:nvPicPr>
          <p:cNvPr id="17" name="Содержимое 16" descr="R-OXjMWwghk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907704" y="0"/>
            <a:ext cx="1800200" cy="2400267"/>
          </a:xfrm>
        </p:spPr>
      </p:pic>
      <p:pic>
        <p:nvPicPr>
          <p:cNvPr id="19" name="Содержимое 4" descr="QltAUiW1nU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1835696" cy="2420887"/>
          </a:xfrm>
          <a:prstGeom prst="rect">
            <a:avLst/>
          </a:prstGeom>
        </p:spPr>
      </p:pic>
      <p:pic>
        <p:nvPicPr>
          <p:cNvPr id="20" name="Содержимое 5" descr="rBhRqo6TIy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0"/>
            <a:ext cx="1764196" cy="2420888"/>
          </a:xfrm>
          <a:prstGeom prst="rect">
            <a:avLst/>
          </a:prstGeom>
        </p:spPr>
      </p:pic>
      <p:pic>
        <p:nvPicPr>
          <p:cNvPr id="21" name="Содержимое 8" descr="v6l8xft05C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941168"/>
            <a:ext cx="2555776" cy="1916832"/>
          </a:xfrm>
          <a:prstGeom prst="rect">
            <a:avLst/>
          </a:prstGeom>
        </p:spPr>
      </p:pic>
      <p:pic>
        <p:nvPicPr>
          <p:cNvPr id="22" name="Содержимое 10" descr="GWuRG0FkdS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96202" y="4797152"/>
            <a:ext cx="2747798" cy="2060848"/>
          </a:xfrm>
          <a:prstGeom prst="rect">
            <a:avLst/>
          </a:prstGeom>
        </p:spPr>
      </p:pic>
      <p:pic>
        <p:nvPicPr>
          <p:cNvPr id="23" name="Содержимое 12" descr="XxUt-wmfSO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57690" y="0"/>
            <a:ext cx="1786310" cy="2381747"/>
          </a:xfrm>
          <a:prstGeom prst="rect">
            <a:avLst/>
          </a:prstGeom>
        </p:spPr>
      </p:pic>
      <p:pic>
        <p:nvPicPr>
          <p:cNvPr id="24" name="Содержимое 16" descr="6yo42CH3sg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99792" y="4221088"/>
            <a:ext cx="3515883" cy="2636912"/>
          </a:xfrm>
          <a:prstGeom prst="rect">
            <a:avLst/>
          </a:prstGeom>
        </p:spPr>
      </p:pic>
      <p:pic>
        <p:nvPicPr>
          <p:cNvPr id="25" name="Содержимое 16" descr="r00IXgp5GA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7544" y="2564904"/>
            <a:ext cx="1763688" cy="2351584"/>
          </a:xfrm>
          <a:prstGeom prst="rect">
            <a:avLst/>
          </a:prstGeom>
        </p:spPr>
      </p:pic>
      <p:pic>
        <p:nvPicPr>
          <p:cNvPr id="26" name="Содержимое 18" descr="pqRRGJZ6OpA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78554" y="2492896"/>
            <a:ext cx="2496277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151216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Будни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4tMrUfJWSg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509120"/>
            <a:ext cx="1761660" cy="2348880"/>
          </a:xfrm>
        </p:spPr>
      </p:pic>
      <p:pic>
        <p:nvPicPr>
          <p:cNvPr id="6" name="Содержимое 5" descr="ef638ynD_d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372200" y="0"/>
            <a:ext cx="2771800" cy="2078850"/>
          </a:xfrm>
        </p:spPr>
      </p:pic>
      <p:pic>
        <p:nvPicPr>
          <p:cNvPr id="7" name="Содержимое 7" descr="TK9_ZqqIi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771800" cy="2078850"/>
          </a:xfrm>
          <a:prstGeom prst="rect">
            <a:avLst/>
          </a:prstGeom>
        </p:spPr>
      </p:pic>
      <p:pic>
        <p:nvPicPr>
          <p:cNvPr id="8" name="Содержимое 6" descr="WxgnHPpXc5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0"/>
            <a:ext cx="2747797" cy="2060848"/>
          </a:xfrm>
          <a:prstGeom prst="rect">
            <a:avLst/>
          </a:prstGeom>
        </p:spPr>
      </p:pic>
      <p:pic>
        <p:nvPicPr>
          <p:cNvPr id="9" name="Содержимое 10" descr="lWv2YQqn6N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35696" y="4457733"/>
            <a:ext cx="1800200" cy="2400267"/>
          </a:xfrm>
          <a:prstGeom prst="rect">
            <a:avLst/>
          </a:prstGeom>
        </p:spPr>
      </p:pic>
      <p:pic>
        <p:nvPicPr>
          <p:cNvPr id="10" name="Содержимое 12" descr="ReHGKHhedu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2132856"/>
            <a:ext cx="1763688" cy="2351584"/>
          </a:xfrm>
          <a:prstGeom prst="rect">
            <a:avLst/>
          </a:prstGeom>
        </p:spPr>
      </p:pic>
      <p:pic>
        <p:nvPicPr>
          <p:cNvPr id="11" name="Содержимое 14" descr="c71seJkz94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80112" y="4489317"/>
            <a:ext cx="1776512" cy="2368683"/>
          </a:xfrm>
          <a:prstGeom prst="rect">
            <a:avLst/>
          </a:prstGeom>
        </p:spPr>
      </p:pic>
      <p:pic>
        <p:nvPicPr>
          <p:cNvPr id="12" name="Содержимое 28" descr="qFkI3llkHlc (1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82340" y="4509121"/>
            <a:ext cx="1761660" cy="2348880"/>
          </a:xfrm>
          <a:prstGeom prst="rect">
            <a:avLst/>
          </a:prstGeom>
        </p:spPr>
      </p:pic>
      <p:pic>
        <p:nvPicPr>
          <p:cNvPr id="13" name="Содержимое 32" descr="lqu-PK7vFf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07904" y="4457733"/>
            <a:ext cx="1800200" cy="2400267"/>
          </a:xfrm>
          <a:prstGeom prst="rect">
            <a:avLst/>
          </a:prstGeom>
        </p:spPr>
      </p:pic>
      <p:pic>
        <p:nvPicPr>
          <p:cNvPr id="14" name="Содержимое 34" descr="T3T0c28lnLc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907704" y="2069712"/>
            <a:ext cx="1800200" cy="2400267"/>
          </a:xfrm>
          <a:prstGeom prst="rect">
            <a:avLst/>
          </a:prstGeom>
        </p:spPr>
      </p:pic>
      <p:pic>
        <p:nvPicPr>
          <p:cNvPr id="15" name="Содержимое 6" descr="1ebPyx0q4EQ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580112" y="2132856"/>
            <a:ext cx="1728192" cy="2304256"/>
          </a:xfrm>
          <a:prstGeom prst="rect">
            <a:avLst/>
          </a:prstGeom>
        </p:spPr>
      </p:pic>
      <p:pic>
        <p:nvPicPr>
          <p:cNvPr id="16" name="Содержимое 7" descr="5xvMwJSCyFI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337152" y="1988840"/>
            <a:ext cx="1806848" cy="2409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144016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Настольный теннис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" name="Содержимое 19" descr="mykKFVVdYV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164288" y="4218384"/>
            <a:ext cx="1979712" cy="2639616"/>
          </a:xfrm>
        </p:spPr>
      </p:pic>
      <p:pic>
        <p:nvPicPr>
          <p:cNvPr id="19" name="Содержимое 18" descr="ZQrlMo5YGPo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95736" y="3239598"/>
            <a:ext cx="4824536" cy="3618402"/>
          </a:xfrm>
        </p:spPr>
      </p:pic>
      <p:pic>
        <p:nvPicPr>
          <p:cNvPr id="21" name="Содержимое 4" descr="VZhefvKYnJ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0"/>
            <a:ext cx="3059833" cy="2294875"/>
          </a:xfrm>
          <a:prstGeom prst="rect">
            <a:avLst/>
          </a:prstGeom>
        </p:spPr>
      </p:pic>
      <p:pic>
        <p:nvPicPr>
          <p:cNvPr id="22" name="Содержимое 20" descr="xvQpcCNksU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0"/>
            <a:ext cx="3059832" cy="2294874"/>
          </a:xfrm>
          <a:prstGeom prst="rect">
            <a:avLst/>
          </a:prstGeom>
        </p:spPr>
      </p:pic>
      <p:pic>
        <p:nvPicPr>
          <p:cNvPr id="23" name="Содержимое 22" descr="S56sRmR-VGw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026363"/>
            <a:ext cx="2123728" cy="2831637"/>
          </a:xfrm>
          <a:prstGeom prst="rect">
            <a:avLst/>
          </a:prstGeom>
        </p:spPr>
      </p:pic>
      <p:pic>
        <p:nvPicPr>
          <p:cNvPr id="24" name="Содержимое 24" descr="2VY321sZ5vM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72200" y="0"/>
            <a:ext cx="2771800" cy="2339498"/>
          </a:xfrm>
          <a:prstGeom prst="rect">
            <a:avLst/>
          </a:prstGeom>
        </p:spPr>
      </p:pic>
      <p:pic>
        <p:nvPicPr>
          <p:cNvPr id="26" name="Содержимое 10" descr="b9zrCcFrlg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98364" y="2348880"/>
            <a:ext cx="1545636" cy="2060848"/>
          </a:xfrm>
          <a:prstGeom prst="rect">
            <a:avLst/>
          </a:prstGeom>
        </p:spPr>
      </p:pic>
      <p:pic>
        <p:nvPicPr>
          <p:cNvPr id="27" name="Содержимое 4" descr="KHnfB7Oy-GM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" y="2420888"/>
            <a:ext cx="2112234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«Мой папа самый лучший». Организаторы конкурса : </a:t>
            </a:r>
            <a:r>
              <a:rPr lang="ru-RU" sz="2400" dirty="0" err="1" smtClean="0">
                <a:solidFill>
                  <a:srgbClr val="FF0000"/>
                </a:solidFill>
              </a:rPr>
              <a:t>Чебоксарское</a:t>
            </a:r>
            <a:r>
              <a:rPr lang="ru-RU" sz="2400" dirty="0" smtClean="0">
                <a:solidFill>
                  <a:srgbClr val="FF0000"/>
                </a:solidFill>
              </a:rPr>
              <a:t> городское отделение «Союз женщин Чувашии» совместно с Управлением образования администрации города Чебоксары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8" name="Содержимое 37" descr="43o1_s0dRHQ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372200" y="3546311"/>
            <a:ext cx="2483768" cy="3311690"/>
          </a:xfrm>
        </p:spPr>
      </p:pic>
      <p:pic>
        <p:nvPicPr>
          <p:cNvPr id="37" name="Содержимое 36" descr="27973052_434517583654399_7145263350558539649_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96345" y="1268760"/>
            <a:ext cx="2638943" cy="3528392"/>
          </a:xfrm>
        </p:spPr>
      </p:pic>
      <p:pic>
        <p:nvPicPr>
          <p:cNvPr id="39" name="Содержимое 15" descr="Tv9PEhbmVT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2276872"/>
            <a:ext cx="3456384" cy="3541226"/>
          </a:xfrm>
          <a:prstGeom prst="rect">
            <a:avLst/>
          </a:prstGeom>
        </p:spPr>
      </p:pic>
      <p:pic>
        <p:nvPicPr>
          <p:cNvPr id="40" name="Содержимое 5" descr="IdUuDnR2aA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833156"/>
            <a:ext cx="2699792" cy="2024844"/>
          </a:xfrm>
          <a:prstGeom prst="rect">
            <a:avLst/>
          </a:prstGeom>
        </p:spPr>
      </p:pic>
      <p:pic>
        <p:nvPicPr>
          <p:cNvPr id="41" name="Содержимое 4" descr="DhHntlSgVf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208" y="1268760"/>
            <a:ext cx="2304256" cy="30723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Праздники и развлечения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6TCuCQkCIW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268760"/>
            <a:ext cx="4440493" cy="2664296"/>
          </a:xfrm>
        </p:spPr>
      </p:pic>
      <p:pic>
        <p:nvPicPr>
          <p:cNvPr id="5" name="Содержимое 4" descr="5AnncANHG1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268760"/>
            <a:ext cx="4038600" cy="2675573"/>
          </a:xfrm>
        </p:spPr>
      </p:pic>
      <p:pic>
        <p:nvPicPr>
          <p:cNvPr id="8" name="Содержимое 4" descr="9y241qSgtd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221088"/>
            <a:ext cx="4038600" cy="2423160"/>
          </a:xfrm>
          <a:prstGeom prst="rect">
            <a:avLst/>
          </a:prstGeom>
        </p:spPr>
      </p:pic>
      <p:pic>
        <p:nvPicPr>
          <p:cNvPr id="9" name="Содержимое 6" descr="d3QAo-m56R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221088"/>
            <a:ext cx="4038600" cy="2423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tcF-rwr4C3c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07496" y="4136099"/>
            <a:ext cx="4536504" cy="2721901"/>
          </a:xfrm>
        </p:spPr>
      </p:pic>
      <p:pic>
        <p:nvPicPr>
          <p:cNvPr id="11" name="Содержимое 4" descr="uTOiWex79c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4067944" cy="2695013"/>
          </a:xfrm>
          <a:prstGeom prst="rect">
            <a:avLst/>
          </a:prstGeom>
        </p:spPr>
      </p:pic>
      <p:pic>
        <p:nvPicPr>
          <p:cNvPr id="12" name="Содержимое 5" descr="IN5m1tz_zT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2204864"/>
            <a:ext cx="3584398" cy="2016224"/>
          </a:xfrm>
          <a:prstGeom prst="rect">
            <a:avLst/>
          </a:prstGeom>
        </p:spPr>
      </p:pic>
      <p:pic>
        <p:nvPicPr>
          <p:cNvPr id="14" name="Содержимое 8" descr="D08sLV9Zl1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265712"/>
            <a:ext cx="4608511" cy="2592288"/>
          </a:xfrm>
          <a:prstGeom prst="rect">
            <a:avLst/>
          </a:prstGeom>
        </p:spPr>
      </p:pic>
      <p:pic>
        <p:nvPicPr>
          <p:cNvPr id="15" name="Содержимое 9" descr="EKfRJzxKsx0.jpg"/>
          <p:cNvPicPr>
            <a:picLocks noGrp="1" noChangeAspect="1"/>
          </p:cNvPicPr>
          <p:nvPr>
            <p:ph sz="half" idx="1"/>
          </p:nvPr>
        </p:nvPicPr>
        <p:blipFill>
          <a:blip r:embed="rId6" cstate="print"/>
          <a:stretch>
            <a:fillRect/>
          </a:stretch>
        </p:blipFill>
        <p:spPr>
          <a:xfrm>
            <a:off x="5105400" y="0"/>
            <a:ext cx="4038600" cy="24231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UeGYtwKMcD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38600" cy="2675573"/>
          </a:xfrm>
        </p:spPr>
      </p:pic>
      <p:pic>
        <p:nvPicPr>
          <p:cNvPr id="10" name="Содержимое 9" descr="ynxUsnneE_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56157" y="0"/>
            <a:ext cx="4687843" cy="2636912"/>
          </a:xfrm>
        </p:spPr>
      </p:pic>
      <p:pic>
        <p:nvPicPr>
          <p:cNvPr id="11" name="Содержимое 8" descr="py3eB_aiAq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2753544"/>
            <a:ext cx="5472608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Содержимое 28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72816"/>
            <a:ext cx="9134845" cy="38884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512" y="260648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ДК «Ровесник» города Чебоксары. Интернет-конкурс фотографий активного отдыха на свежем воздухе «Бодрая зима!» 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6120680" cy="980728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Наши награды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58537673. 20600141-Корниленко Тимур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4770661"/>
            <a:ext cx="1475656" cy="2087339"/>
          </a:xfrm>
        </p:spPr>
      </p:pic>
      <p:pic>
        <p:nvPicPr>
          <p:cNvPr id="6" name="Содержимое 5" descr="58537673. 27967786-Ушаков Валентин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13973" y="1124744"/>
            <a:ext cx="1374474" cy="1944216"/>
          </a:xfrm>
        </p:spPr>
      </p:pic>
      <p:pic>
        <p:nvPicPr>
          <p:cNvPr id="7" name="Содержимое 4" descr="58537673. 33323004-Багина Наст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980728"/>
            <a:ext cx="1368152" cy="1935273"/>
          </a:xfrm>
          <a:prstGeom prst="rect">
            <a:avLst/>
          </a:prstGeom>
        </p:spPr>
      </p:pic>
      <p:pic>
        <p:nvPicPr>
          <p:cNvPr id="8" name="Содержимое 5" descr="58537673. 37013638-Данилов Мар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2492896"/>
            <a:ext cx="1476288" cy="2088232"/>
          </a:xfrm>
          <a:prstGeom prst="rect">
            <a:avLst/>
          </a:prstGeom>
        </p:spPr>
      </p:pic>
      <p:pic>
        <p:nvPicPr>
          <p:cNvPr id="9" name="Содержимое 8" descr="58537673. 41381502-Кузнецов Егор (1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75656" y="2996952"/>
            <a:ext cx="1368152" cy="1935273"/>
          </a:xfrm>
          <a:prstGeom prst="rect">
            <a:avLst/>
          </a:prstGeom>
        </p:spPr>
      </p:pic>
      <p:pic>
        <p:nvPicPr>
          <p:cNvPr id="10" name="Содержимое 10" descr="58537673. 79922783-Осипова Софья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68344" y="5024583"/>
            <a:ext cx="1296144" cy="1833417"/>
          </a:xfrm>
          <a:prstGeom prst="rect">
            <a:avLst/>
          </a:prstGeom>
        </p:spPr>
      </p:pic>
      <p:pic>
        <p:nvPicPr>
          <p:cNvPr id="11" name="Содержимое 11" descr="58537673. 90339998-Новикова Ульян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28184" y="3068960"/>
            <a:ext cx="1448544" cy="2048988"/>
          </a:xfrm>
          <a:prstGeom prst="rect">
            <a:avLst/>
          </a:prstGeom>
        </p:spPr>
      </p:pic>
      <p:pic>
        <p:nvPicPr>
          <p:cNvPr id="12" name="Содержимое 14" descr="58537673. 86932664-Секретарева Юлия (1)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99992" y="4719014"/>
            <a:ext cx="1656184" cy="2138986"/>
          </a:xfrm>
          <a:prstGeom prst="rect">
            <a:avLst/>
          </a:prstGeom>
        </p:spPr>
      </p:pic>
      <p:pic>
        <p:nvPicPr>
          <p:cNvPr id="13" name="Содержимое 16" descr="58537673. 68289891-Марков Сергей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-1"/>
            <a:ext cx="1547664" cy="2189195"/>
          </a:xfrm>
          <a:prstGeom prst="rect">
            <a:avLst/>
          </a:prstGeom>
        </p:spPr>
      </p:pic>
      <p:pic>
        <p:nvPicPr>
          <p:cNvPr id="14" name="Содержимое 17" descr="58537673. 71380793-Ефимов Дим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96336" y="0"/>
            <a:ext cx="1547664" cy="2189196"/>
          </a:xfrm>
          <a:prstGeom prst="rect">
            <a:avLst/>
          </a:prstGeom>
        </p:spPr>
      </p:pic>
      <p:pic>
        <p:nvPicPr>
          <p:cNvPr id="15" name="Содержимое 20" descr="58537673. 71419416-Данилова Софья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915816" y="4719014"/>
            <a:ext cx="1512168" cy="2138986"/>
          </a:xfrm>
          <a:prstGeom prst="rect">
            <a:avLst/>
          </a:prstGeom>
        </p:spPr>
      </p:pic>
      <p:pic>
        <p:nvPicPr>
          <p:cNvPr id="16" name="Содержимое 22" descr="58537673. 62164954-Толстов Даниил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15816" y="2492896"/>
            <a:ext cx="1512168" cy="2138985"/>
          </a:xfrm>
          <a:prstGeom prst="rect">
            <a:avLst/>
          </a:prstGeom>
        </p:spPr>
      </p:pic>
      <p:pic>
        <p:nvPicPr>
          <p:cNvPr id="17" name="Содержимое 24" descr="264049. МБДОУ -Детский сад №54- - благодарность для школы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2564904"/>
            <a:ext cx="1346803" cy="1905075"/>
          </a:xfrm>
          <a:prstGeom prst="rect">
            <a:avLst/>
          </a:prstGeom>
        </p:spPr>
      </p:pic>
      <p:pic>
        <p:nvPicPr>
          <p:cNvPr id="18" name="Содержимое 26" descr="58537673. Афонина Наталия Валентиновна - свидетельство о подготовке победителя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752928" y="2492896"/>
            <a:ext cx="1391072" cy="1967694"/>
          </a:xfrm>
          <a:prstGeom prst="rect">
            <a:avLst/>
          </a:prstGeom>
        </p:spPr>
      </p:pic>
      <p:pic>
        <p:nvPicPr>
          <p:cNvPr id="19" name="Содержимое 28" descr="58537673. Афонина Наталия Валентиновна - Благодарность за активное участие в международной олимпиаде проекта videouroki.net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475656" y="5024585"/>
            <a:ext cx="1296144" cy="1833416"/>
          </a:xfrm>
          <a:prstGeom prst="rect">
            <a:avLst/>
          </a:prstGeom>
        </p:spPr>
      </p:pic>
      <p:pic>
        <p:nvPicPr>
          <p:cNvPr id="20" name="Содержимое 30" descr="Афонина Наталия Валентиновна - благодарность организатору (4)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156176" y="5126439"/>
            <a:ext cx="1224136" cy="173156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915816" y="1124744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«В гостях у снеговика»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«ПЛАНЕТА ЗНАНИЙ»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4" name="Содержимое 33" descr="Багина Анастасия - сертификат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059960" y="0"/>
            <a:ext cx="2084040" cy="1473534"/>
          </a:xfrm>
        </p:spPr>
      </p:pic>
      <p:pic>
        <p:nvPicPr>
          <p:cNvPr id="33" name="Содержимое 32" descr="Андриянова Арина - сертификат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123262" cy="1501266"/>
          </a:xfrm>
        </p:spPr>
      </p:pic>
      <p:pic>
        <p:nvPicPr>
          <p:cNvPr id="35" name="Содержимое 4" descr="Данилов Марк - сертификат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356405"/>
            <a:ext cx="2123728" cy="1501596"/>
          </a:xfrm>
          <a:prstGeom prst="rect">
            <a:avLst/>
          </a:prstGeom>
        </p:spPr>
      </p:pic>
      <p:pic>
        <p:nvPicPr>
          <p:cNvPr id="36" name="Содержимое 6" descr="Данилова Софья - диплом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9884" y="3356992"/>
            <a:ext cx="2749732" cy="1944216"/>
          </a:xfrm>
          <a:prstGeom prst="rect">
            <a:avLst/>
          </a:prstGeom>
        </p:spPr>
      </p:pic>
      <p:pic>
        <p:nvPicPr>
          <p:cNvPr id="37" name="Содержимое 9" descr="Кузнецов Егор - сертификат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5" y="5305491"/>
            <a:ext cx="2195736" cy="1552509"/>
          </a:xfrm>
          <a:prstGeom prst="rect">
            <a:avLst/>
          </a:prstGeom>
        </p:spPr>
      </p:pic>
      <p:pic>
        <p:nvPicPr>
          <p:cNvPr id="38" name="Содержимое 8" descr="Корниленко Тимур - диплом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79712" y="1412776"/>
            <a:ext cx="2376264" cy="1680153"/>
          </a:xfrm>
          <a:prstGeom prst="rect">
            <a:avLst/>
          </a:prstGeom>
        </p:spPr>
      </p:pic>
      <p:pic>
        <p:nvPicPr>
          <p:cNvPr id="39" name="Содержимое 12" descr="Марков Сергей - диплом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1340768"/>
            <a:ext cx="2448272" cy="1731066"/>
          </a:xfrm>
          <a:prstGeom prst="rect">
            <a:avLst/>
          </a:prstGeom>
        </p:spPr>
      </p:pic>
      <p:pic>
        <p:nvPicPr>
          <p:cNvPr id="40" name="Содержимое 13" descr="Осипова Софья - диплом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7864" y="3399182"/>
            <a:ext cx="2592288" cy="1832894"/>
          </a:xfrm>
          <a:prstGeom prst="rect">
            <a:avLst/>
          </a:prstGeom>
        </p:spPr>
      </p:pic>
      <p:pic>
        <p:nvPicPr>
          <p:cNvPr id="41" name="Содержимое 16" descr="Сагиева Елена - сертификат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95736" y="5330588"/>
            <a:ext cx="2160240" cy="1527412"/>
          </a:xfrm>
          <a:prstGeom prst="rect">
            <a:avLst/>
          </a:prstGeom>
        </p:spPr>
      </p:pic>
      <p:pic>
        <p:nvPicPr>
          <p:cNvPr id="42" name="Содержимое 17" descr="Секретарева Юлия - диплом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84168" y="3420276"/>
            <a:ext cx="2520280" cy="1781980"/>
          </a:xfrm>
          <a:prstGeom prst="rect">
            <a:avLst/>
          </a:prstGeom>
        </p:spPr>
      </p:pic>
      <p:pic>
        <p:nvPicPr>
          <p:cNvPr id="43" name="Содержимое 20" descr="Семенов Семен - сертификат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228760"/>
            <a:ext cx="2304256" cy="1629240"/>
          </a:xfrm>
          <a:prstGeom prst="rect">
            <a:avLst/>
          </a:prstGeom>
        </p:spPr>
      </p:pic>
      <p:pic>
        <p:nvPicPr>
          <p:cNvPr id="44" name="Содержимое 23" descr="Ушаков Валентин - сертификат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948264" y="1578191"/>
            <a:ext cx="2195736" cy="1552509"/>
          </a:xfrm>
          <a:prstGeom prst="rect">
            <a:avLst/>
          </a:prstGeom>
        </p:spPr>
      </p:pic>
      <p:pic>
        <p:nvPicPr>
          <p:cNvPr id="45" name="Содержимое 22" descr="Толстов Даниил - сертификат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1730932"/>
            <a:ext cx="1979712" cy="1399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hello_html_59e6b42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6057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106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«Жизнь столицы». Флешмоб  «Я ЛЮБЛЮ ЧЕ»</vt:lpstr>
      <vt:lpstr>Летние Олимпийские игры</vt:lpstr>
      <vt:lpstr>Осенние дары</vt:lpstr>
      <vt:lpstr>Наши работы</vt:lpstr>
      <vt:lpstr>Будни</vt:lpstr>
      <vt:lpstr>Настольный теннис</vt:lpstr>
      <vt:lpstr>«Мой папа самый лучший». Организаторы конкурса : Чебоксарское городское отделение «Союз женщин Чувашии» совместно с Управлением образования администрации города Чебоксары</vt:lpstr>
      <vt:lpstr>Праздники и развлечения</vt:lpstr>
      <vt:lpstr>Слайд 11</vt:lpstr>
      <vt:lpstr>Слайд 12</vt:lpstr>
      <vt:lpstr>Слайд 13</vt:lpstr>
      <vt:lpstr>Наши награды</vt:lpstr>
      <vt:lpstr>«ПЛАНЕТА ЗНАНИЙ»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38</cp:revision>
  <dcterms:created xsi:type="dcterms:W3CDTF">2018-02-23T20:55:55Z</dcterms:created>
  <dcterms:modified xsi:type="dcterms:W3CDTF">2018-03-01T19:49:48Z</dcterms:modified>
</cp:coreProperties>
</file>