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26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578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4339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070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631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33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524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346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649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214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299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F3DFA-3587-452F-81E6-4AA9C9F3B6C1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CEA13-19AA-4406-B177-AE2FDEF01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220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NULL" TargetMode="Externa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9.gif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6940" y="508345"/>
            <a:ext cx="7656724" cy="1656858"/>
          </a:xfrm>
        </p:spPr>
        <p:txBody>
          <a:bodyPr>
            <a:prstTxWarp prst="textWave4">
              <a:avLst/>
            </a:prstTxWarp>
            <a:normAutofit fontScale="90000"/>
          </a:bodyPr>
          <a:lstStyle/>
          <a:p>
            <a:r>
              <a:rPr lang="ru-RU" dirty="0" smtClean="0">
                <a:ln w="13462">
                  <a:solidFill>
                    <a:srgbClr val="002060"/>
                  </a:solidFill>
                  <a:prstDash val="solid"/>
                </a:ln>
                <a:solidFill>
                  <a:srgbClr val="7030A0"/>
                </a:solidFill>
                <a:latin typeface="Arial Black" panose="020B0A04020102020204" pitchFamily="34" charset="0"/>
              </a:rPr>
              <a:t>«Как мы дружим со сказкой </a:t>
            </a:r>
            <a:r>
              <a:rPr lang="ru-RU" dirty="0">
                <a:ln w="13462">
                  <a:solidFill>
                    <a:srgbClr val="002060"/>
                  </a:solidFill>
                  <a:prstDash val="solid"/>
                </a:ln>
                <a:solidFill>
                  <a:srgbClr val="7030A0"/>
                </a:solidFill>
                <a:latin typeface="Arial Black" panose="020B0A04020102020204" pitchFamily="34" charset="0"/>
              </a:rPr>
              <a:t>и</a:t>
            </a:r>
            <a:r>
              <a:rPr lang="ru-RU" dirty="0" smtClean="0">
                <a:ln w="13462">
                  <a:solidFill>
                    <a:srgbClr val="002060"/>
                  </a:solidFill>
                  <a:prstDash val="solid"/>
                </a:ln>
                <a:solidFill>
                  <a:srgbClr val="7030A0"/>
                </a:solidFill>
                <a:latin typeface="Arial Black" panose="020B0A04020102020204" pitchFamily="34" charset="0"/>
              </a:rPr>
              <a:t>ли театр дома!»   </a:t>
            </a:r>
            <a:endParaRPr lang="ru-RU" dirty="0">
              <a:ln w="13462">
                <a:solidFill>
                  <a:srgbClr val="002060"/>
                </a:solidFill>
                <a:prstDash val="solid"/>
              </a:ln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7084" y="3072348"/>
            <a:ext cx="64757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Подготовила:</a:t>
            </a:r>
            <a:r>
              <a:rPr lang="ru-RU" sz="4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4000" b="1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мама </a:t>
            </a:r>
            <a:r>
              <a:rPr lang="ru-RU" sz="4000" b="1" dirty="0" err="1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Марисий</a:t>
            </a:r>
            <a:r>
              <a:rPr lang="ru-RU" sz="4000" b="1" dirty="0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 </a:t>
            </a:r>
            <a:r>
              <a:rPr lang="ru-RU" sz="4000" b="1" dirty="0" err="1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Дарины</a:t>
            </a:r>
            <a:r>
              <a:rPr lang="ru-RU" sz="4000" b="1" dirty="0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,</a:t>
            </a:r>
          </a:p>
          <a:p>
            <a:r>
              <a:rPr lang="ru-RU" sz="4000" b="1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второй младшей группы «Ласточка» </a:t>
            </a:r>
          </a:p>
          <a:p>
            <a:r>
              <a:rPr lang="ru-RU" sz="4000" b="1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4000" b="1" dirty="0" err="1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Марисий</a:t>
            </a:r>
            <a:r>
              <a:rPr lang="ru-RU" sz="4000" b="1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Виктория Сергеевна</a:t>
            </a:r>
            <a:endParaRPr lang="ru-RU" sz="4000" b="1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7" name="detskaya-muzyka-v-kazhdom-malen-kom-rebenk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8" name="detskaya-muzyka-v-kazhdom-malen-kom-rebenke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1">
                  <p14:trim st="2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522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52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97887"/>
            <a:ext cx="1158739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Здравствуйте!</a:t>
            </a:r>
            <a:r>
              <a:rPr lang="ru-RU" sz="2400" dirty="0" smtClean="0"/>
              <a:t> </a:t>
            </a:r>
            <a:r>
              <a:rPr lang="ru-RU" sz="2800" b="1" dirty="0" smtClean="0"/>
              <a:t>Хочу поделится с Вами опытом, как Мы справляемся с воспитанием дочери и как нам в этом помогает сказка.</a:t>
            </a:r>
          </a:p>
          <a:p>
            <a:r>
              <a:rPr lang="ru-RU" sz="2800" b="1" dirty="0" smtClean="0"/>
              <a:t>Признаюсь, моя дочь </a:t>
            </a:r>
            <a:r>
              <a:rPr lang="ru-RU" sz="2800" b="1" dirty="0" err="1" smtClean="0"/>
              <a:t>Дарина</a:t>
            </a:r>
            <a:r>
              <a:rPr lang="ru-RU" sz="2800" b="1" dirty="0" smtClean="0"/>
              <a:t> не слишком склонна верить нужным нотациям с моей стороны, о пользе или вреде определенного поведения или например, блюда. Так вот, когда мои «умные», взрослые аргументы в споре с ней исчерпаны, а цель так и не достигнута, мне на помощь приходит сказка…</a:t>
            </a:r>
          </a:p>
          <a:p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62925"/>
            <a:ext cx="5916116" cy="3695075"/>
          </a:xfrm>
          <a:prstGeom prst="rect">
            <a:avLst/>
          </a:prstGeom>
          <a:gradFill flip="none" rotWithShape="1">
            <a:gsLst>
              <a:gs pos="0">
                <a:srgbClr val="ECF4FA"/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softEdge rad="112500"/>
          </a:effectLst>
        </p:spPr>
      </p:pic>
      <p:pic>
        <p:nvPicPr>
          <p:cNvPr id="4" name="Зеркало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9904" y="978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3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numSld="999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5067" y="282222"/>
            <a:ext cx="62427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Это очень помогает! Желаемое поведение становится куда более привлекательным, места для конфликта просто не остается, да и  дочке легче понять что от неё требуется!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89" y="1828800"/>
            <a:ext cx="6705599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121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8794" y="0"/>
            <a:ext cx="882203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cs typeface="AngsanaUPC" panose="02020603050405020304" pitchFamily="18" charset="-34"/>
              </a:rPr>
              <a:t>Дарина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ngsanaUPC" panose="02020603050405020304" pitchFamily="18" charset="-34"/>
              </a:rPr>
              <a:t> очень любит слушать сказки. Я часто читаю ей или придумываю сказки для того ,чтобы можно было справится с какой то её проблемой. Она слушает и в тот же день начинает делать для себя выводы. Например: Она забывала здороваться и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cs typeface="AngsanaUPC" panose="02020603050405020304" pitchFamily="18" charset="-34"/>
              </a:rPr>
              <a:t>в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ngsanaUPC" panose="02020603050405020304" pitchFamily="18" charset="-34"/>
              </a:rPr>
              <a:t>место прямых наставлений: «Надо здороваться!» я придумала сказку  о Мишке который замерзал в своей берлоге, если дети говорили друг-другу не хорошие слова, не здоровались. Он согревался только от добрых слов! Дети так старались (Молодец!, Спасибо!, Здравствуйте!, Пожалуйста!) неслось ото всюду, Мишке становилось жарко, а дети все говорили и говорили хорошие слова. Тогда в сказочный лес пришло жаркое лето. Мишке было хорошо и радостно !!!!</a:t>
            </a:r>
            <a:endParaRPr lang="ru-RU" b="1" dirty="0">
              <a:solidFill>
                <a:schemeClr val="accent6">
                  <a:lumMod val="50000"/>
                </a:schemeClr>
              </a:solidFill>
              <a:cs typeface="AngsanaUPC" panose="02020603050405020304" pitchFamily="18" charset="-34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51" y="2739869"/>
            <a:ext cx="5490842" cy="39732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11098" y="336660"/>
            <a:ext cx="1542523" cy="22486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862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53 0.0125 C -0.03867 0.02477 -0.00808 -0.00023 0.00039 -0.0125 C 0.00872 -0.025 2.5E-6 -0.04953 0.00573 -0.0625 C 0.00781 -0.06782 0.00976 -0.07361 0.01185 -0.0794 C 0.01784 -0.09236 0.01146 -0.16389 0.0556 -0.16389 C 0.08346 -0.16389 0.13346 -0.09352 0.13711 -0.07083 C 0.14062 -0.04861 0.10495 -0.02847 0.07708 -0.02847 C 0.03281 -0.02847 0.01784 -0.04953 0.01185 -0.0625 C 0.00976 -0.06782 0.00781 -0.07361 0.00573 -0.0794 C 2.5E-6 -0.09236 0.00403 -0.0875 -0.0349 -0.0875 C -0.06797 -0.0875 -0.05052 -0.00023 -0.04453 0.0125 Z " pathEditMode="relative" rAng="0" ptsTypes="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1" y="-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0456" y="1"/>
            <a:ext cx="90023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Маленькие дети очень чувствительны, особенно к интонации и моя </a:t>
            </a:r>
            <a:r>
              <a:rPr lang="ru-RU" b="1" dirty="0" err="1" smtClean="0"/>
              <a:t>Дарина</a:t>
            </a:r>
            <a:r>
              <a:rPr lang="ru-RU" b="1" dirty="0" smtClean="0"/>
              <a:t> не исключение. Она хорошо запоминает последовательность сказки и даже начинает «бунтовать», если во второй раз рассказываешь не так, как в первый. Поправляет меня, если я меняю слова.</a:t>
            </a:r>
          </a:p>
          <a:p>
            <a:r>
              <a:rPr lang="ru-RU" b="1" dirty="0"/>
              <a:t> </a:t>
            </a:r>
            <a:r>
              <a:rPr lang="ru-RU" b="1" dirty="0" smtClean="0"/>
              <a:t>Вообще мечта моей девочки, как и у всех девочек мира, стать принцессой ,когда вырастет конечно!!! Мы с мужем всячески ей в этом помогаем, ведь это  совсем не сложно, пока ты живешь в стране под названием </a:t>
            </a:r>
            <a:r>
              <a:rPr lang="ru-RU" b="1" dirty="0" smtClean="0">
                <a:solidFill>
                  <a:srgbClr val="FF0000"/>
                </a:solidFill>
              </a:rPr>
              <a:t>«ДЕТСТВО!!!»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25" y="2031326"/>
            <a:ext cx="4147378" cy="4826674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41436" y="3526971"/>
            <a:ext cx="3099219" cy="108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52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169 0.1037 L 0.23502 -0.00718 L 0.25768 0.25648 L 0.12292 0.36875 L 0.07786 0.38078 L 0.40885 0.28703 L 0.47083 0.00578 L 0.29622 -0.04468 L 0.44726 -0.20625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66" y="-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278" y="811369"/>
            <a:ext cx="10509160" cy="107721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3200" b="1" dirty="0" smtClean="0">
                <a:ln>
                  <a:solidFill>
                    <a:srgbClr val="002060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Любите, растите своих крошек здоровыми и счастливыми! Ведь когда счастливы они, счастливы мы!!!</a:t>
            </a:r>
            <a:endParaRPr lang="ru-RU" sz="3200" b="1" dirty="0">
              <a:ln>
                <a:solidFill>
                  <a:srgbClr val="002060"/>
                </a:solidFill>
              </a:ln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detskaya-muzyka-schast-y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995966" y="3665112"/>
            <a:ext cx="609600" cy="6096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31" y="2361991"/>
            <a:ext cx="5125578" cy="354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656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36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364</Words>
  <Application>Microsoft Office PowerPoint</Application>
  <PresentationFormat>Широкоэкранный</PresentationFormat>
  <Paragraphs>11</Paragraphs>
  <Slides>6</Slides>
  <Notes>0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3" baseType="lpstr">
      <vt:lpstr>Arial Unicode MS</vt:lpstr>
      <vt:lpstr>AngsanaUPC</vt:lpstr>
      <vt:lpstr>Arial</vt:lpstr>
      <vt:lpstr>Arial Black</vt:lpstr>
      <vt:lpstr>Calibri</vt:lpstr>
      <vt:lpstr>Calibri Light</vt:lpstr>
      <vt:lpstr>Тема Office</vt:lpstr>
      <vt:lpstr>«Как мы дружим со сказкой или театр дома!»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«Постучится сказка в дом…»</dc:title>
  <dc:creator>USER</dc:creator>
  <cp:lastModifiedBy>USER</cp:lastModifiedBy>
  <cp:revision>30</cp:revision>
  <dcterms:created xsi:type="dcterms:W3CDTF">2018-02-17T14:44:39Z</dcterms:created>
  <dcterms:modified xsi:type="dcterms:W3CDTF">2018-02-27T18:39:24Z</dcterms:modified>
</cp:coreProperties>
</file>