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58" r:id="rId4"/>
    <p:sldId id="264" r:id="rId5"/>
    <p:sldId id="260" r:id="rId6"/>
    <p:sldId id="265" r:id="rId7"/>
    <p:sldId id="263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CD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02" autoAdjust="0"/>
  </p:normalViewPr>
  <p:slideViewPr>
    <p:cSldViewPr>
      <p:cViewPr>
        <p:scale>
          <a:sx n="70" d="100"/>
          <a:sy n="70" d="100"/>
        </p:scale>
        <p:origin x="-1128" y="-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231F6-E9F7-411B-8D0C-473AA48F907A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B9B48-A91B-4D16-BB02-F7AB829C3A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57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B9B48-A91B-4D16-BB02-F7AB829C3AC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214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microsoft.com/office/2007/relationships/hdphoto" Target="../media/hdphoto3.wdp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xn--74-mlc3dwc.xn--p1ai/upload/iblock/81a/81ae7c088e03a5a18cd3cb9a2fee89fe.pn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6664" y="3278733"/>
            <a:ext cx="3131840" cy="334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5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092" y="-99392"/>
            <a:ext cx="9423700" cy="7113378"/>
          </a:xfrm>
          <a:prstGeom prst="rect">
            <a:avLst/>
          </a:prstGeom>
        </p:spPr>
      </p:pic>
      <p:pic>
        <p:nvPicPr>
          <p:cNvPr id="1034" name="Picture 10" descr="http://luntik-luntik.ru/images/gallery/86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200476"/>
            <a:ext cx="2656937" cy="284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6626562"/>
            <a:ext cx="674191" cy="2588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092" y="-99392"/>
            <a:ext cx="9423700" cy="7113378"/>
          </a:xfrm>
          <a:prstGeom prst="rect">
            <a:avLst/>
          </a:prstGeom>
        </p:spPr>
      </p:pic>
      <p:pic>
        <p:nvPicPr>
          <p:cNvPr id="7" name="Picture 6" descr="http://www.playing-field.ru/img/2015/052105/4908406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252536" y="404664"/>
            <a:ext cx="2242220" cy="224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luntik-luntik.ru/images/gallery/86.png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98502" flipH="1">
            <a:off x="6372200" y="4167483"/>
            <a:ext cx="2511688" cy="268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6626562"/>
            <a:ext cx="674191" cy="2588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092" y="-99392"/>
            <a:ext cx="9423700" cy="71133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6626562"/>
            <a:ext cx="674191" cy="2588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4149080"/>
            <a:ext cx="2135230" cy="2484186"/>
          </a:xfrm>
          <a:prstGeom prst="ellipse">
            <a:avLst/>
          </a:prstGeom>
          <a:ln w="38100">
            <a:solidFill>
              <a:srgbClr val="FF99CC"/>
            </a:solidFill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092" y="-99392"/>
            <a:ext cx="9423700" cy="71133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6626562"/>
            <a:ext cx="674191" cy="258822"/>
          </a:xfrm>
          <a:prstGeom prst="rect">
            <a:avLst/>
          </a:prstGeom>
        </p:spPr>
      </p:pic>
      <p:pic>
        <p:nvPicPr>
          <p:cNvPr id="2054" name="Picture 6" descr="https://img-fotki.yandex.ru/get/6841/200418627.cf/0_14a1d6_d24d6d6d_orig.pn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852092"/>
            <a:ext cx="2232248" cy="2774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4" r:id="rId3"/>
    <p:sldLayoutId id="2147483650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AMAZING WORLD OF </a:t>
            </a: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INSECTS</a:t>
            </a:r>
            <a:b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(make comics)</a:t>
            </a:r>
            <a:r>
              <a:rPr lang="ru-RU" sz="4800" dirty="0">
                <a:solidFill>
                  <a:srgbClr val="FF0000"/>
                </a:solidFill>
              </a:rPr>
              <a:t/>
            </a:r>
            <a:br>
              <a:rPr lang="ru-RU" sz="4800" dirty="0">
                <a:solidFill>
                  <a:srgbClr val="FF0000"/>
                </a:solidFill>
              </a:rPr>
            </a:b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772744"/>
            <a:ext cx="6400800" cy="17526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600" b="1" spc="50" dirty="0">
                <a:ln w="11430"/>
                <a:solidFill>
                  <a:srgbClr val="FF0066"/>
                </a:solidFill>
                <a:latin typeface="Monotype Corsiva" pitchFamily="66" charset="0"/>
              </a:rPr>
              <a:t>Автор:  учитель </a:t>
            </a:r>
            <a:r>
              <a:rPr lang="ru-RU" sz="1600" b="1" spc="50" dirty="0" smtClean="0">
                <a:ln w="11430"/>
                <a:solidFill>
                  <a:srgbClr val="FF0066"/>
                </a:solidFill>
                <a:latin typeface="Monotype Corsiva" pitchFamily="66" charset="0"/>
              </a:rPr>
              <a:t>английского языка </a:t>
            </a:r>
            <a:endParaRPr lang="ru-RU" sz="1600" b="1" spc="50" dirty="0">
              <a:ln w="11430"/>
              <a:solidFill>
                <a:srgbClr val="FF0066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</a:pPr>
            <a:r>
              <a:rPr lang="ru-RU" sz="1600" b="1" spc="50" dirty="0" smtClean="0">
                <a:ln w="11430"/>
                <a:solidFill>
                  <a:srgbClr val="FF0066"/>
                </a:solidFill>
                <a:latin typeface="Monotype Corsiva" pitchFamily="66" charset="0"/>
              </a:rPr>
              <a:t>МАОУ «СО(РК)Ш  №2»</a:t>
            </a:r>
            <a:endParaRPr lang="ru-RU" sz="1600" b="1" spc="50" dirty="0">
              <a:ln w="11430"/>
              <a:solidFill>
                <a:srgbClr val="FF0066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</a:pPr>
            <a:r>
              <a:rPr lang="ru-RU" sz="1600" b="1" spc="50" dirty="0" err="1" smtClean="0">
                <a:ln w="11430"/>
                <a:solidFill>
                  <a:srgbClr val="FF0066"/>
                </a:solidFill>
                <a:latin typeface="Monotype Corsiva" pitchFamily="66" charset="0"/>
              </a:rPr>
              <a:t>г.Магадана</a:t>
            </a:r>
            <a:endParaRPr lang="ru-RU" sz="1600" b="1" spc="50" dirty="0">
              <a:ln w="11430"/>
              <a:solidFill>
                <a:srgbClr val="FF0066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</a:pPr>
            <a:r>
              <a:rPr lang="ru-RU" sz="1600" b="1" spc="50" dirty="0">
                <a:ln w="11430"/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sz="1600" b="1" spc="50" dirty="0" smtClean="0">
              <a:ln w="11430"/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>
              <a:spcBef>
                <a:spcPts val="0"/>
              </a:spcBef>
            </a:pPr>
            <a:r>
              <a:rPr lang="ru-RU" sz="1600" b="1" spc="50" dirty="0" smtClean="0">
                <a:ln w="11430"/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Башкатова Яна Сергеевна</a:t>
            </a:r>
            <a:endParaRPr lang="ru-RU" sz="1600" b="1" spc="50" dirty="0">
              <a:ln w="11430"/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4189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69033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91362" y="4077072"/>
            <a:ext cx="1979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274838"/>
            <a:ext cx="60304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C00000"/>
                </a:solidFill>
              </a:rPr>
              <a:t>The topic is </a:t>
            </a:r>
            <a:r>
              <a:rPr lang="en-US" sz="2400" dirty="0">
                <a:solidFill>
                  <a:srgbClr val="C00000"/>
                </a:solidFill>
              </a:rPr>
              <a:t>– </a:t>
            </a:r>
            <a:r>
              <a:rPr lang="en-US" sz="2400" dirty="0" smtClean="0">
                <a:solidFill>
                  <a:srgbClr val="C00000"/>
                </a:solidFill>
              </a:rPr>
              <a:t>INSECTS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i="1" dirty="0">
                <a:solidFill>
                  <a:srgbClr val="C00000"/>
                </a:solidFill>
              </a:rPr>
              <a:t>The aim is </a:t>
            </a:r>
            <a:r>
              <a:rPr lang="en-US" sz="2400" dirty="0" smtClean="0">
                <a:solidFill>
                  <a:srgbClr val="C00000"/>
                </a:solidFill>
              </a:rPr>
              <a:t>–  </a:t>
            </a:r>
            <a:r>
              <a:rPr lang="en-US" sz="2400" dirty="0">
                <a:solidFill>
                  <a:srgbClr val="C00000"/>
                </a:solidFill>
              </a:rPr>
              <a:t>to </a:t>
            </a:r>
            <a:r>
              <a:rPr lang="en-US" sz="2400" dirty="0" smtClean="0">
                <a:solidFill>
                  <a:srgbClr val="C00000"/>
                </a:solidFill>
              </a:rPr>
              <a:t>make a comic 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on the topic,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 - </a:t>
            </a:r>
            <a:r>
              <a:rPr lang="en-US" sz="2400" dirty="0">
                <a:solidFill>
                  <a:srgbClr val="C00000"/>
                </a:solidFill>
              </a:rPr>
              <a:t>to </a:t>
            </a:r>
            <a:r>
              <a:rPr lang="en-US" sz="2400" dirty="0" smtClean="0">
                <a:solidFill>
                  <a:srgbClr val="C00000"/>
                </a:solidFill>
              </a:rPr>
              <a:t>repeat </a:t>
            </a:r>
            <a:r>
              <a:rPr lang="en-US" sz="2400" smtClean="0">
                <a:solidFill>
                  <a:srgbClr val="C00000"/>
                </a:solidFill>
              </a:rPr>
              <a:t>infrmation</a:t>
            </a:r>
            <a:r>
              <a:rPr lang="en-US" sz="2400" smtClean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about different types of insects,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- </a:t>
            </a:r>
            <a:r>
              <a:rPr lang="en-US" sz="2400" dirty="0">
                <a:solidFill>
                  <a:srgbClr val="C00000"/>
                </a:solidFill>
              </a:rPr>
              <a:t>to practice </a:t>
            </a:r>
            <a:r>
              <a:rPr lang="en-US" sz="2400" dirty="0" smtClean="0">
                <a:solidFill>
                  <a:srgbClr val="C00000"/>
                </a:solidFill>
              </a:rPr>
              <a:t>speaking skills about insects (dialogs)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i="1" dirty="0">
                <a:solidFill>
                  <a:srgbClr val="C00000"/>
                </a:solidFill>
              </a:rPr>
              <a:t>The problem is </a:t>
            </a:r>
            <a:r>
              <a:rPr lang="en-US" sz="2400" dirty="0">
                <a:solidFill>
                  <a:srgbClr val="C00000"/>
                </a:solidFill>
              </a:rPr>
              <a:t>– are they true friends or harmful ones?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4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32705" y="92976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86212" y="609443"/>
            <a:ext cx="7772400" cy="1470025"/>
          </a:xfrm>
        </p:spPr>
        <p:txBody>
          <a:bodyPr/>
          <a:lstStyle/>
          <a:p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INSECTS  MAY  BE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6400800" cy="3433936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FLYING   (they can fly</a:t>
            </a:r>
            <a:r>
              <a:rPr lang="en-US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GROUND   (they live on the ground and can crawl )</a:t>
            </a:r>
            <a:r>
              <a:rPr lang="en-US" dirty="0">
                <a:solidFill>
                  <a:srgbClr val="7030A0"/>
                </a:solidFill>
              </a:rPr>
              <a:t>                         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38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GROUND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INSECTS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91362" y="4077072"/>
            <a:ext cx="1979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32817"/>
            <a:ext cx="2568031" cy="1815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082663"/>
            <a:ext cx="2278140" cy="182251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24208"/>
            <a:ext cx="3365500" cy="23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046" y="3993935"/>
            <a:ext cx="3190180" cy="239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13040"/>
            <a:ext cx="2583228" cy="203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082663"/>
            <a:ext cx="2100461" cy="217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732240" y="2875002"/>
            <a:ext cx="15271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caterpillar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04070" y="3491985"/>
            <a:ext cx="499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ant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95936" y="4985822"/>
            <a:ext cx="196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spider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21075" y="1532593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beetle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782071" y="3201472"/>
            <a:ext cx="746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worm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82046" y="3599935"/>
            <a:ext cx="1357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grasshopper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64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3244334"/>
            <a:ext cx="3498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FLYING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Algerian" panose="04020705040A02060702" pitchFamily="82" charset="0"/>
              </a:rPr>
              <a:t>INSECTS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2632318" cy="185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24744"/>
            <a:ext cx="2538933" cy="191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805" y="1700808"/>
            <a:ext cx="2714667" cy="211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77072"/>
            <a:ext cx="3024336" cy="22742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39" y="3567155"/>
            <a:ext cx="4133331" cy="27363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12659" y="1345685"/>
            <a:ext cx="1022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butterfly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45546" y="3247510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fly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37596" y="3717410"/>
            <a:ext cx="10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prstClr val="black"/>
                </a:solidFill>
              </a:rPr>
              <a:t>dragonfly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04971" y="2939535"/>
            <a:ext cx="968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ladybird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662046" y="3274497"/>
            <a:ext cx="538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bee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0542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91362" y="4077072"/>
            <a:ext cx="19791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JaneB\Downloads\картинки\14-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242689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neB\Downloads\картинки\2185310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4620"/>
            <a:ext cx="2824931" cy="231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aneB\Downloads\картинки\1359365239_1270764974_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57204"/>
            <a:ext cx="2687960" cy="201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aneB\Downloads\картинки\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68" y="4042086"/>
            <a:ext cx="3366120" cy="252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963" y="4221087"/>
            <a:ext cx="3294112" cy="21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74" y="2788123"/>
            <a:ext cx="3078088" cy="12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79"/>
          <a:stretch/>
        </p:blipFill>
        <p:spPr bwMode="auto">
          <a:xfrm>
            <a:off x="3419872" y="3073174"/>
            <a:ext cx="2117812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C:\Users\JaneB\Downloads\картинки\1280x720-KK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95" y="2377077"/>
            <a:ext cx="2924663" cy="164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53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77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8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113</Words>
  <Application>Microsoft Office PowerPoint</Application>
  <PresentationFormat>Экран (4:3)</PresentationFormat>
  <Paragraphs>40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AMAZING WORLD OF INSECTS (make comics) </vt:lpstr>
      <vt:lpstr>Презентация PowerPoint</vt:lpstr>
      <vt:lpstr>INSECTS  MAY  BE </vt:lpstr>
      <vt:lpstr>GROUND INSECTS</vt:lpstr>
      <vt:lpstr>FLYING INSECTS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JaneB</cp:lastModifiedBy>
  <cp:revision>19</cp:revision>
  <dcterms:created xsi:type="dcterms:W3CDTF">2016-11-10T14:09:44Z</dcterms:created>
  <dcterms:modified xsi:type="dcterms:W3CDTF">2018-02-25T08:05:24Z</dcterms:modified>
</cp:coreProperties>
</file>