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5"/>
  </p:notes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6" r:id="rId14"/>
    <p:sldId id="267" r:id="rId15"/>
    <p:sldId id="275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832A1-BD58-428F-B595-47149585D3CE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1B036-C351-4BBB-8FE8-B9F13F44D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573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1B036-C351-4BBB-8FE8-B9F13F44D46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007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1B036-C351-4BBB-8FE8-B9F13F44D46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00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161301C-6F1C-4B93-BEF0-6906F29FA8E1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850601A-FB96-4A95-94F8-69450925E99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9140000">
            <a:off x="1100277" y="2192870"/>
            <a:ext cx="5004198" cy="1171798"/>
          </a:xfrm>
        </p:spPr>
        <p:txBody>
          <a:bodyPr>
            <a:noAutofit/>
          </a:bodyPr>
          <a:lstStyle/>
          <a:p>
            <a:r>
              <a:rPr lang="ru-RU" sz="4000" dirty="0" smtClean="0"/>
              <a:t>Игровые зоны</a:t>
            </a:r>
            <a:br>
              <a:rPr lang="ru-RU" sz="4000" dirty="0" smtClean="0"/>
            </a:br>
            <a:r>
              <a:rPr lang="ru-RU" sz="4000" dirty="0" smtClean="0"/>
              <a:t>в детском саду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8594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764704"/>
            <a:ext cx="7520940" cy="4104456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Для правильного и гармоничного развития ребенку важно общаться со сверстниками. Думаю, это основная причина, по которой малышей отдают в детский сад. Также важную роль играют такие факторы, как занятость родителей, необходимость в адаптации и обучении и многое другое. Дети проводят в детском саду много времени и деятельность их там очень разнообразна: от подвижных игр до спокойных занятий с воспитателем. Поэтому особой тщательности требует правильное размещение и оформление игровых зон группы. </a:t>
            </a:r>
          </a:p>
          <a:p>
            <a:pPr algn="just"/>
            <a:r>
              <a:rPr lang="ru-RU" dirty="0"/>
              <a:t> </a:t>
            </a:r>
          </a:p>
          <a:p>
            <a:pPr algn="just"/>
            <a:r>
              <a:rPr lang="ru-RU" dirty="0"/>
              <a:t>При планировании игровых зон важнее всего учесть возраст детей и их количество. Для удобства нарисуйте план размещения различных уголков группы. В зависимости от обширности пространства их может быть разное количество, но, как правило, в группе детского сада необходимо наличие следующих игровых зон.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12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80920" cy="468052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1200" dirty="0" smtClean="0"/>
              <a:t>На основе анализа современных исследований, разработок и педагогической практики, не претендуя на полноту, выделим ряд проблем в организации предметно-развивающей среды детского сада.</a:t>
            </a:r>
          </a:p>
          <a:p>
            <a:pPr algn="just">
              <a:spcBef>
                <a:spcPts val="0"/>
              </a:spcBef>
            </a:pPr>
            <a:r>
              <a:rPr lang="ru-RU" sz="1200" dirty="0" smtClean="0"/>
              <a:t>1</a:t>
            </a:r>
            <a:r>
              <a:rPr lang="ru-RU" sz="1200" dirty="0"/>
              <a:t>. Сохранение и иногда доминирование традиционного (с ориентировкой на рекомендации 60–80х гг. прошлого века) или формального (девиз "Куплено – красиво оформлено – расставлено") подхода к определению способов организации пространства, его наполненности, отбору игровых и учебных материалов. </a:t>
            </a:r>
            <a:r>
              <a:rPr lang="ru-RU" sz="1200" dirty="0" smtClean="0"/>
              <a:t> Среда </a:t>
            </a:r>
            <a:r>
              <a:rPr lang="ru-RU" sz="1200" dirty="0"/>
              <a:t>воспринимается </a:t>
            </a:r>
            <a:r>
              <a:rPr lang="ru-RU" sz="1200" dirty="0" smtClean="0"/>
              <a:t>своего </a:t>
            </a:r>
            <a:r>
              <a:rPr lang="ru-RU" sz="1200" dirty="0"/>
              <a:t>рода фоном педагогического процесса.</a:t>
            </a:r>
          </a:p>
          <a:p>
            <a:pPr algn="just">
              <a:spcBef>
                <a:spcPts val="0"/>
              </a:spcBef>
            </a:pPr>
            <a:r>
              <a:rPr lang="ru-RU" sz="1200" dirty="0"/>
              <a:t>2. Некоторая стихийность (иногда </a:t>
            </a:r>
            <a:r>
              <a:rPr lang="ru-RU" sz="1200" dirty="0" smtClean="0"/>
              <a:t>одно направленность) </a:t>
            </a:r>
            <a:r>
              <a:rPr lang="ru-RU" sz="1200" dirty="0"/>
              <a:t>при отборе игровых и учебно-методических пособий, материалов, что вызвано объективными и субъективными причинами (недостаточным финансированием; отсутствием ряда качественных и разнообразных материалов; личными предпочтениями и </a:t>
            </a:r>
            <a:r>
              <a:rPr lang="ru-RU" sz="1200" dirty="0" smtClean="0"/>
              <a:t>запросами; </a:t>
            </a:r>
            <a:r>
              <a:rPr lang="ru-RU" sz="1200" dirty="0"/>
              <a:t>формированием банка пособий по одному наиболее знакомому или предпочтительному направлению (например, художественной деятельности, краеведению и т. п.)).</a:t>
            </a:r>
          </a:p>
          <a:p>
            <a:pPr algn="just">
              <a:spcBef>
                <a:spcPts val="0"/>
              </a:spcBef>
            </a:pPr>
            <a:r>
              <a:rPr lang="ru-RU" sz="1200" dirty="0"/>
              <a:t>3. Недооценка необходимости использования разных материалов и пособий (в продуманном и целесообразном сочетании), что может привести к обеднению детского опыта. Это проявляется в использовании преимущественно одного вида материалов (печатных наглядных пособий, ограниченного набора предметов народных промыслов, "устаревших" игрушек, дидактических игр – коллекций, составленных за время работы) или в ряде случаев в перенасыщенности предметной среды (наполненности большим числом однообразных материалов).</a:t>
            </a:r>
          </a:p>
          <a:p>
            <a:pPr algn="just">
              <a:spcBef>
                <a:spcPts val="0"/>
              </a:spcBef>
            </a:pPr>
            <a:r>
              <a:rPr lang="ru-RU" sz="1200" dirty="0"/>
              <a:t>4. Непродуманность и нерациональная организация, создание среды не как целостного пространства, а как механической суммы зон и уголков, что дезорганизует детей, приводит к повышению тревожности и нарастанию признаков утомляемости.</a:t>
            </a:r>
          </a:p>
          <a:p>
            <a:pPr algn="just">
              <a:spcBef>
                <a:spcPts val="0"/>
              </a:spcBef>
            </a:pPr>
            <a:r>
              <a:rPr lang="ru-RU" sz="1200" dirty="0"/>
              <a:t>5. Жесткое зонирование пространства, статичность среды, что провоцирует снижение интереса дошкольников к ее освоению.</a:t>
            </a:r>
          </a:p>
          <a:p>
            <a:pPr algn="just">
              <a:spcBef>
                <a:spcPts val="0"/>
              </a:spcBef>
            </a:pPr>
            <a:r>
              <a:rPr lang="ru-RU" sz="1200" dirty="0"/>
              <a:t>6. Нарушение эстетической гармонии в оформлении, использование большого числа не сочетающихся эстетически предметов, аляповатого цветового решения, ярких негармоничных цветовых доминант, что не способствует формированию целостной эстетической картины мира, приводит к усталости от такого рода среды.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b="1" dirty="0"/>
              <a:t>Проблемы в организации предметно-развивающей среды</a:t>
            </a:r>
          </a:p>
        </p:txBody>
      </p:sp>
    </p:spTree>
    <p:extLst>
      <p:ext uri="{BB962C8B-B14F-4D97-AF65-F5344CB8AC3E}">
        <p14:creationId xmlns:p14="http://schemas.microsoft.com/office/powerpoint/2010/main" val="222852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площадка для подвижных игр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888212"/>
          </a:xfrm>
        </p:spPr>
        <p:txBody>
          <a:bodyPr/>
          <a:lstStyle/>
          <a:p>
            <a:pPr algn="just"/>
            <a:r>
              <a:rPr lang="ru-RU" dirty="0"/>
              <a:t>Достаточно </a:t>
            </a:r>
            <a:r>
              <a:rPr lang="ru-RU" dirty="0" smtClean="0"/>
              <a:t>просторная зона. </a:t>
            </a:r>
            <a:r>
              <a:rPr lang="ru-RU" dirty="0"/>
              <a:t>Здесь дети смогут вдоволь побегать. Здесь уместна будет гимнастическая стенка и различный спортивный инвентарь: обручи, мячи, скакалки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C:\Users\Юрий\Desktop\презентация_игровые зоны\1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19" y="1963047"/>
            <a:ext cx="7276081" cy="47783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20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Юрий\Desktop\презентация_игровые зоны\Foto-2-Detskij-igrovoj-labir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100392" cy="6075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3356" y="40466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Детский игровой лабиринт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3830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Место для сюжетно-ролевых игр</a:t>
            </a:r>
            <a:r>
              <a:rPr lang="ru-RU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Требует </a:t>
            </a:r>
            <a:r>
              <a:rPr lang="ru-RU" dirty="0"/>
              <a:t>творческого подхода к оформлению. Девочки, с их любимыми играми в дочки-матери, чаепитие или магазин, будут чувствовать себя уютно в специальном игровом домике. В игровой зоне оборудованной подобным образом педагогу представится хорошая возможность ненавязчиво показать детям основы взрослой жизни: из чего и как готовить, как правильно принимать гостей, заботиться о младших и многое другое. В игровом домике найдется место и для мальчиков, именно они будут приходить в гости и знакомиться с основами этикета. Их игровую зону можно разместить рядом и подойти к ее оформлению не менее оригинально, например, сделать импровизированный гараж.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779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Юрий\Desktop\презентация_игровые зоны\igrovaia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0" t="11742" r="8091" b="8901"/>
          <a:stretch/>
        </p:blipFill>
        <p:spPr bwMode="auto">
          <a:xfrm>
            <a:off x="467544" y="332655"/>
            <a:ext cx="8280920" cy="6119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79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Юрий\Desktop\презентация_игровые зоны\igrovaia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4" t="11470" r="9937" b="7776"/>
          <a:stretch/>
        </p:blipFill>
        <p:spPr bwMode="auto">
          <a:xfrm>
            <a:off x="473940" y="392080"/>
            <a:ext cx="8288379" cy="6119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60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Юрий\Desktop\презентация_игровые зоны\igrovaia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7" t="7906" r="3520" b="10527"/>
          <a:stretch/>
        </p:blipFill>
        <p:spPr bwMode="auto">
          <a:xfrm>
            <a:off x="539552" y="404664"/>
            <a:ext cx="8288379" cy="60844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70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Юрий\Desktop\презентация_игровые зоны\igrovaia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0" t="11318" r="1715" b="1807"/>
          <a:stretch/>
        </p:blipFill>
        <p:spPr bwMode="auto">
          <a:xfrm>
            <a:off x="498692" y="448206"/>
            <a:ext cx="8288379" cy="594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41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Юрий\Desktop\презентация_игровые зоны\igrovie zoni otdiha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4" t="12218" r="2968" b="6455"/>
          <a:stretch/>
        </p:blipFill>
        <p:spPr bwMode="auto">
          <a:xfrm>
            <a:off x="467544" y="476672"/>
            <a:ext cx="8288379" cy="594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54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Юрий\Desktop\презентация_игровые зоны\igrovie zoni otdiha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6" t="11697" r="7135" b="6975"/>
          <a:stretch/>
        </p:blipFill>
        <p:spPr bwMode="auto">
          <a:xfrm>
            <a:off x="439078" y="491186"/>
            <a:ext cx="8288379" cy="5949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94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уголок </a:t>
            </a:r>
            <a:r>
              <a:rPr lang="ru-RU" b="1" dirty="0"/>
              <a:t>для обучения</a:t>
            </a:r>
            <a:r>
              <a:rPr lang="ru-RU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В уголке для обучения обязательно должен быть стол, за который можно посадить несколько детей одновременно. Там они смогут рисовать, делать поделки, учиться читать, считать и играть в спокойные настольные игры. Эту зону можно отделить книжным шкафом или этажерками, объединив с уголком социального развития, где найдется место не только для книг, но и для небольшой семейной истории каждого ребенка. Попробуйте предложить родителям вместе с детьми выбрать фотографии для небольших семейных альбомов, которые они смогут с гордостью показывать друзьям, рассказывая о семье, важных событиях или путешествиях.</a:t>
            </a:r>
          </a:p>
        </p:txBody>
      </p:sp>
    </p:spTree>
    <p:extLst>
      <p:ext uri="{BB962C8B-B14F-4D97-AF65-F5344CB8AC3E}">
        <p14:creationId xmlns:p14="http://schemas.microsoft.com/office/powerpoint/2010/main" val="59158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Юрий\Desktop\презентация_игровые зоны\stena paravozi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" t="10789" r="2935" b="1402"/>
          <a:stretch/>
        </p:blipFill>
        <p:spPr bwMode="auto">
          <a:xfrm>
            <a:off x="395536" y="548679"/>
            <a:ext cx="8415534" cy="59181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12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Юрий\Desktop\презентация_игровые зоны\igrovaia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8" t="12332" r="6730" b="6122"/>
          <a:stretch/>
        </p:blipFill>
        <p:spPr bwMode="auto">
          <a:xfrm>
            <a:off x="401599" y="476672"/>
            <a:ext cx="8415534" cy="596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23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Юрий\Desktop\презентация_игровые зоны\obedennaia zon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6" t="14680" r="4763" b="4228"/>
          <a:stretch/>
        </p:blipFill>
        <p:spPr bwMode="auto">
          <a:xfrm>
            <a:off x="467544" y="533604"/>
            <a:ext cx="8286824" cy="5932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04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живой уголок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Будет замечательно, если в группе найдется место для живого уголка. Там может стоять клетка с хомячком или аквариум с рыбками, и малышам можно будет прививать основы ухода за животными. Перед тем как заводить питомца, обязательно поинтересуйтесь у взрослых, нет ли у их детей аллергии, и не забудьте про справку от ветеринара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41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Юрий\Desktop\презентация_игровые зоны\zhivoi ugolok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3" t="11725" r="7735" b="6956"/>
          <a:stretch/>
        </p:blipFill>
        <p:spPr bwMode="auto">
          <a:xfrm>
            <a:off x="467544" y="462158"/>
            <a:ext cx="8286825" cy="5948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10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Юрий\Desktop\презентация_игровые зоны\zhivoi ugolok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4" t="11936" r="4594" b="6745"/>
          <a:stretch/>
        </p:blipFill>
        <p:spPr bwMode="auto">
          <a:xfrm>
            <a:off x="467544" y="447239"/>
            <a:ext cx="8286825" cy="5948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1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Музыкальный уголок</a:t>
            </a:r>
            <a:r>
              <a:rPr lang="ru-RU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Музыкальный уголок поможет в раскрытии творческих талантов и повысит общий уровень образованности. Если нет возможности разместить там детские музыкальные инструменты, ограничьтесь картинками и проигрывателем. А в воспитании любви к труду и патриотизма верным помощником выступит уголок краеведческий, в котором будет самое место предметам прикладного искусства и народных промыслов, популярных в вашей области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072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Юрий\Desktop\презентация_игровые зоны\Deti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5"/>
          <a:stretch/>
        </p:blipFill>
        <p:spPr bwMode="auto">
          <a:xfrm>
            <a:off x="477122" y="468065"/>
            <a:ext cx="8286825" cy="59562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65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Помните, основное требование к обстановке и оформлению группы в детском саду – безопасность. Избегайте острых углов, скользких полов и убедитесь в надежности крепления настенных полок или декоративных элементов</a:t>
            </a:r>
            <a:r>
              <a:rPr lang="ru-RU" dirty="0" smtClean="0"/>
              <a:t>. Подойдите к планированию пространства творчески и с любовью, и у вас обязательно получится уютная группа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8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44824"/>
            <a:ext cx="7520940" cy="548640"/>
          </a:xfrm>
        </p:spPr>
        <p:txBody>
          <a:bodyPr/>
          <a:lstStyle/>
          <a:p>
            <a:pPr algn="ctr"/>
            <a:r>
              <a:rPr lang="ru-RU" sz="4400" dirty="0" smtClean="0"/>
              <a:t>Благодарю за внимание!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97799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65</TotalTime>
  <Words>815</Words>
  <Application>Microsoft Office PowerPoint</Application>
  <PresentationFormat>Экран (4:3)</PresentationFormat>
  <Paragraphs>27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Углы</vt:lpstr>
      <vt:lpstr>Игровые зоны в детском саду</vt:lpstr>
      <vt:lpstr>Презентация PowerPoint</vt:lpstr>
      <vt:lpstr>Проблемы в организации предметно-развивающей среды</vt:lpstr>
      <vt:lpstr>площадка для подвижных игр</vt:lpstr>
      <vt:lpstr>Презентация PowerPoint</vt:lpstr>
      <vt:lpstr>Место для сюжетно-ролевых игр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уголок для обучения </vt:lpstr>
      <vt:lpstr>Презентация PowerPoint</vt:lpstr>
      <vt:lpstr>Презентация PowerPoint</vt:lpstr>
      <vt:lpstr>Презентация PowerPoint</vt:lpstr>
      <vt:lpstr>живой уголок</vt:lpstr>
      <vt:lpstr>Презентация PowerPoint</vt:lpstr>
      <vt:lpstr>Презентация PowerPoint</vt:lpstr>
      <vt:lpstr>Музыкальный уголок </vt:lpstr>
      <vt:lpstr>Презентация PowerPoint</vt:lpstr>
      <vt:lpstr>Презентация PowerPoint</vt:lpstr>
      <vt:lpstr>Благодарю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Игровые зоны в детском саду</dc:title>
  <dc:creator>Юрий</dc:creator>
  <cp:lastModifiedBy>Юрий</cp:lastModifiedBy>
  <cp:revision>12</cp:revision>
  <dcterms:created xsi:type="dcterms:W3CDTF">2014-03-27T16:34:29Z</dcterms:created>
  <dcterms:modified xsi:type="dcterms:W3CDTF">2014-03-27T17:40:28Z</dcterms:modified>
</cp:coreProperties>
</file>