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58" r:id="rId6"/>
    <p:sldId id="264" r:id="rId7"/>
    <p:sldId id="265" r:id="rId8"/>
    <p:sldId id="266" r:id="rId9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59" d="100"/>
          <a:sy n="59" d="100"/>
        </p:scale>
        <p:origin x="-1506" y="-4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74787-0333-4B20-A21D-E9F209A9A8C9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BC0A6-5593-40A0-B356-E39B9B2035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7010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BC0A6-5593-40A0-B356-E39B9B20352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2225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BC0A6-5593-40A0-B356-E39B9B20352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4348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BC0A6-5593-40A0-B356-E39B9B20352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0642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BC0A6-5593-40A0-B356-E39B9B20352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9196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BC0A6-5593-40A0-B356-E39B9B20352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9030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BC0A6-5593-40A0-B356-E39B9B20352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3685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BC0A6-5593-40A0-B356-E39B9B20352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4160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BC0A6-5593-40A0-B356-E39B9B20352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924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9B3B7F7-5482-4059-900F-8F480B01CD53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E46FA87-4C3C-43F5-A150-A10D26C97B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7476"/>
            <a:ext cx="7772400" cy="23876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en-US" b="1" i="1" dirty="0">
                <a:solidFill>
                  <a:srgbClr val="FF0000"/>
                </a:solidFill>
              </a:rPr>
              <a:t>Module 5 b</a:t>
            </a:r>
            <a:br>
              <a:rPr lang="en-US" b="1" i="1" dirty="0">
                <a:solidFill>
                  <a:srgbClr val="FF0000"/>
                </a:solidFill>
              </a:rPr>
            </a:br>
            <a:r>
              <a:rPr lang="en-US" b="1" i="1" dirty="0">
                <a:solidFill>
                  <a:srgbClr val="FF0000"/>
                </a:solidFill>
              </a:rPr>
              <a:t> 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392558"/>
            <a:ext cx="6858000" cy="940904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</a:rPr>
              <a:t>At the zoo</a:t>
            </a:r>
            <a:endParaRPr lang="ru-RU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786189" y="6429375"/>
            <a:ext cx="360000" cy="360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68351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/>
          <p:cNvSpPr/>
          <p:nvPr/>
        </p:nvSpPr>
        <p:spPr>
          <a:xfrm>
            <a:off x="4121666" y="3325424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4121666" y="3577633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4121666" y="3835424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4121666" y="4087424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Блок-схема: процесс 7"/>
          <p:cNvSpPr/>
          <p:nvPr/>
        </p:nvSpPr>
        <p:spPr>
          <a:xfrm>
            <a:off x="4121666" y="4339424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h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4121666" y="4591424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4121666" y="4842841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4121666" y="5093750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3365666" y="4840659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3617666" y="4840659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h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3869666" y="4841750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i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4373666" y="4840659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4373666" y="3571842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4627418" y="3571842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4879418" y="3571842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5135666" y="3571842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5387666" y="3571842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5639666" y="3571842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4627418" y="3325424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3" name="Блок-схема: процесс 22"/>
          <p:cNvSpPr/>
          <p:nvPr/>
        </p:nvSpPr>
        <p:spPr>
          <a:xfrm>
            <a:off x="4625666" y="3829633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4" name="Блок-схема: процесс 23"/>
          <p:cNvSpPr/>
          <p:nvPr/>
        </p:nvSpPr>
        <p:spPr>
          <a:xfrm>
            <a:off x="4623914" y="4077355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5" name="Блок-схема: процесс 24"/>
          <p:cNvSpPr/>
          <p:nvPr/>
        </p:nvSpPr>
        <p:spPr>
          <a:xfrm>
            <a:off x="4623914" y="4330659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6" name="Блок-схема: процесс 25"/>
          <p:cNvSpPr/>
          <p:nvPr/>
        </p:nvSpPr>
        <p:spPr>
          <a:xfrm>
            <a:off x="5391914" y="3319842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7" name="Блок-схема: процесс 26"/>
          <p:cNvSpPr/>
          <p:nvPr/>
        </p:nvSpPr>
        <p:spPr>
          <a:xfrm>
            <a:off x="5387666" y="3831927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8" name="Блок-схема: процесс 27"/>
          <p:cNvSpPr/>
          <p:nvPr/>
        </p:nvSpPr>
        <p:spPr>
          <a:xfrm>
            <a:off x="5387666" y="4092012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9" name="Блок-схема: процесс 28"/>
          <p:cNvSpPr/>
          <p:nvPr/>
        </p:nvSpPr>
        <p:spPr>
          <a:xfrm>
            <a:off x="5385914" y="4341643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0" name="Блок-схема: процесс 29"/>
          <p:cNvSpPr/>
          <p:nvPr/>
        </p:nvSpPr>
        <p:spPr>
          <a:xfrm>
            <a:off x="5391914" y="4591424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1" name="Блок-схема: процесс 30"/>
          <p:cNvSpPr/>
          <p:nvPr/>
        </p:nvSpPr>
        <p:spPr>
          <a:xfrm>
            <a:off x="5397914" y="4840659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i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2" name="Блок-схема: процесс 31"/>
          <p:cNvSpPr/>
          <p:nvPr/>
        </p:nvSpPr>
        <p:spPr>
          <a:xfrm>
            <a:off x="5397914" y="5090290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3" name="Блок-схема: процесс 32"/>
          <p:cNvSpPr/>
          <p:nvPr/>
        </p:nvSpPr>
        <p:spPr>
          <a:xfrm>
            <a:off x="5397914" y="5339525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4" name="Блок-схема: процесс 33"/>
          <p:cNvSpPr/>
          <p:nvPr/>
        </p:nvSpPr>
        <p:spPr>
          <a:xfrm>
            <a:off x="4635821" y="5339525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7" name="Блок-схема: процесс 36"/>
          <p:cNvSpPr/>
          <p:nvPr/>
        </p:nvSpPr>
        <p:spPr>
          <a:xfrm>
            <a:off x="4889852" y="5339525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i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8" name="Блок-схема: процесс 37"/>
          <p:cNvSpPr/>
          <p:nvPr/>
        </p:nvSpPr>
        <p:spPr>
          <a:xfrm>
            <a:off x="5131418" y="5339525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9" name="Блок-схема: процесс 38"/>
          <p:cNvSpPr/>
          <p:nvPr/>
        </p:nvSpPr>
        <p:spPr>
          <a:xfrm>
            <a:off x="5653976" y="5339525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0" name="Блок-схема: процесс 39"/>
          <p:cNvSpPr/>
          <p:nvPr/>
        </p:nvSpPr>
        <p:spPr>
          <a:xfrm>
            <a:off x="4879418" y="5087525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1" name="Блок-схема: процесс 40"/>
          <p:cNvSpPr/>
          <p:nvPr/>
        </p:nvSpPr>
        <p:spPr>
          <a:xfrm>
            <a:off x="4885356" y="5593038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2" name="Блок-схема: процесс 41"/>
          <p:cNvSpPr/>
          <p:nvPr/>
        </p:nvSpPr>
        <p:spPr>
          <a:xfrm>
            <a:off x="4887604" y="5845038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3" name="Блок-схема: процесс 42"/>
          <p:cNvSpPr/>
          <p:nvPr/>
        </p:nvSpPr>
        <p:spPr>
          <a:xfrm>
            <a:off x="5637914" y="4599768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4" name="Блок-схема: процесс 43"/>
          <p:cNvSpPr/>
          <p:nvPr/>
        </p:nvSpPr>
        <p:spPr>
          <a:xfrm>
            <a:off x="5890151" y="4591424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5" name="Блок-схема: процесс 44"/>
          <p:cNvSpPr/>
          <p:nvPr/>
        </p:nvSpPr>
        <p:spPr>
          <a:xfrm>
            <a:off x="6136388" y="4591424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6" name="Блок-схема: процесс 45"/>
          <p:cNvSpPr/>
          <p:nvPr/>
        </p:nvSpPr>
        <p:spPr>
          <a:xfrm>
            <a:off x="5894025" y="3818173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7" name="Блок-схема: процесс 46"/>
          <p:cNvSpPr/>
          <p:nvPr/>
        </p:nvSpPr>
        <p:spPr>
          <a:xfrm>
            <a:off x="5890151" y="4078938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8" name="Блок-схема: процесс 47"/>
          <p:cNvSpPr/>
          <p:nvPr/>
        </p:nvSpPr>
        <p:spPr>
          <a:xfrm>
            <a:off x="5895914" y="4330659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9" name="Блок-схема: процесс 48"/>
          <p:cNvSpPr/>
          <p:nvPr/>
        </p:nvSpPr>
        <p:spPr>
          <a:xfrm>
            <a:off x="5894025" y="4841750"/>
            <a:ext cx="252000" cy="252000"/>
          </a:xfrm>
          <a:prstGeom prst="flowChartProces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0" name="Равнобедренный треугольник 49"/>
          <p:cNvSpPr/>
          <p:nvPr/>
        </p:nvSpPr>
        <p:spPr>
          <a:xfrm rot="5400000">
            <a:off x="1556208" y="4105630"/>
            <a:ext cx="380238" cy="30932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51" name="Равнобедренный треугольник 50"/>
          <p:cNvSpPr/>
          <p:nvPr/>
        </p:nvSpPr>
        <p:spPr>
          <a:xfrm rot="5400000">
            <a:off x="136546" y="4310762"/>
            <a:ext cx="380238" cy="30932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52" name="Равнобедренный треугольник 51"/>
          <p:cNvSpPr/>
          <p:nvPr/>
        </p:nvSpPr>
        <p:spPr>
          <a:xfrm rot="5400000">
            <a:off x="7769961" y="480118"/>
            <a:ext cx="380238" cy="37297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57" name="Равнобедренный треугольник 56"/>
          <p:cNvSpPr/>
          <p:nvPr/>
        </p:nvSpPr>
        <p:spPr>
          <a:xfrm rot="5400000" flipV="1">
            <a:off x="7626002" y="3065528"/>
            <a:ext cx="380238" cy="38039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dirty="0"/>
              <a:t>4</a:t>
            </a:r>
          </a:p>
        </p:txBody>
      </p:sp>
      <p:sp>
        <p:nvSpPr>
          <p:cNvPr id="58" name="Равнобедренный треугольник 57"/>
          <p:cNvSpPr/>
          <p:nvPr/>
        </p:nvSpPr>
        <p:spPr>
          <a:xfrm rot="5400000" flipV="1">
            <a:off x="1401546" y="5022234"/>
            <a:ext cx="380238" cy="38258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59" name="Равнобедренный треугольник 58"/>
          <p:cNvSpPr/>
          <p:nvPr/>
        </p:nvSpPr>
        <p:spPr>
          <a:xfrm rot="5400000" flipV="1">
            <a:off x="6742635" y="1963602"/>
            <a:ext cx="380238" cy="38258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dirty="0"/>
              <a:t>6</a:t>
            </a:r>
          </a:p>
        </p:txBody>
      </p:sp>
      <p:sp>
        <p:nvSpPr>
          <p:cNvPr id="60" name="Равнобедренный треугольник 59"/>
          <p:cNvSpPr/>
          <p:nvPr/>
        </p:nvSpPr>
        <p:spPr>
          <a:xfrm rot="5400000">
            <a:off x="7467838" y="2456493"/>
            <a:ext cx="380238" cy="31632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61" name="Равнобедренный треугольник 60"/>
          <p:cNvSpPr/>
          <p:nvPr/>
        </p:nvSpPr>
        <p:spPr>
          <a:xfrm rot="5400000">
            <a:off x="7928124" y="4991243"/>
            <a:ext cx="380238" cy="31632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8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4140955" y="3356037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4140080" y="3602245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4137652" y="3863665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4137461" y="4117827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4137461" y="4369827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137460" y="4620153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141010" y="4864705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137460" y="5124699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4647369" y="3355608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640349" y="3602026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640349" y="3862330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647369" y="4104971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640349" y="4356971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5402349" y="3348792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5406955" y="3602026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5406011" y="3857771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5402349" y="4117118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397914" y="4367231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410022" y="4621827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5421597" y="4874935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415745" y="5117928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5411617" y="5371311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4392955" y="3597773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4898707" y="3603041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5150707" y="3597773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657203" y="3608036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5911179" y="3848576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5913313" y="4104970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5913314" y="4361202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5904385" y="4625154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5916313" y="4874935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5660772" y="4625154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6156385" y="4620153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3384901" y="4871062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3643904" y="4871061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3898442" y="4871061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4391276" y="4871203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4897434" y="5117927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898706" y="5371311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897434" y="5626174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4898706" y="5864943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Равнобедренный треугольник 102"/>
          <p:cNvSpPr/>
          <p:nvPr/>
        </p:nvSpPr>
        <p:spPr>
          <a:xfrm rot="5400000">
            <a:off x="6413122" y="5560875"/>
            <a:ext cx="380238" cy="31632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9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4653663" y="5369928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5148732" y="5362297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5676493" y="5371394"/>
            <a:ext cx="213421" cy="191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TextBox 106"/>
          <p:cNvSpPr txBox="1"/>
          <p:nvPr/>
        </p:nvSpPr>
        <p:spPr>
          <a:xfrm>
            <a:off x="4097931" y="305401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604697" y="305842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377464" y="305842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876212" y="351150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874128" y="35531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159137" y="454110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132415" y="478199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866560" y="48246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409339" y="52732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2" name="Управляющая кнопка: назад 1">
            <a:hlinkClick r:id="" action="ppaction://hlinkshowjump?jump=previousslide" highlightClick="1"/>
          </p:cNvPr>
          <p:cNvSpPr/>
          <p:nvPr/>
        </p:nvSpPr>
        <p:spPr>
          <a:xfrm>
            <a:off x="0" y="6429375"/>
            <a:ext cx="360000" cy="360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786189" y="6429375"/>
            <a:ext cx="360000" cy="360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64947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"/>
                            </p:stCondLst>
                            <p:childTnLst>
                              <p:par>
                                <p:cTn id="93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5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5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"/>
                            </p:stCondLst>
                            <p:childTnLst>
                              <p:par>
                                <p:cTn id="105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17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"/>
                            </p:stCondLst>
                            <p:childTnLst>
                              <p:par>
                                <p:cTn id="123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25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750"/>
                            </p:stCondLst>
                            <p:childTnLst>
                              <p:par>
                                <p:cTn id="129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25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25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50"/>
                            </p:stCondLst>
                            <p:childTnLst>
                              <p:par>
                                <p:cTn id="14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"/>
                            </p:stCondLst>
                            <p:childTnLst>
                              <p:par>
                                <p:cTn id="15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250"/>
                            </p:stCondLst>
                            <p:childTnLst>
                              <p:par>
                                <p:cTn id="16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500"/>
                            </p:stCondLst>
                            <p:childTnLst>
                              <p:par>
                                <p:cTn id="16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50"/>
                            </p:stCondLst>
                            <p:childTnLst>
                              <p:par>
                                <p:cTn id="17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0"/>
                            </p:stCondLst>
                            <p:childTnLst>
                              <p:par>
                                <p:cTn id="18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750"/>
                            </p:stCondLst>
                            <p:childTnLst>
                              <p:par>
                                <p:cTn id="18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000"/>
                            </p:stCondLst>
                            <p:childTnLst>
                              <p:par>
                                <p:cTn id="18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50"/>
                            </p:stCondLst>
                            <p:childTnLst>
                              <p:par>
                                <p:cTn id="19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"/>
                            </p:stCondLst>
                            <p:childTnLst>
                              <p:par>
                                <p:cTn id="20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750"/>
                            </p:stCondLst>
                            <p:childTnLst>
                              <p:par>
                                <p:cTn id="20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50"/>
                            </p:stCondLst>
                            <p:childTnLst>
                              <p:par>
                                <p:cTn id="2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500"/>
                            </p:stCondLst>
                            <p:childTnLst>
                              <p:par>
                                <p:cTn id="2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750"/>
                            </p:stCondLst>
                            <p:childTnLst>
                              <p:par>
                                <p:cTn id="2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250"/>
                            </p:stCondLst>
                            <p:childTnLst>
                              <p:par>
                                <p:cTn id="23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500"/>
                            </p:stCondLst>
                            <p:childTnLst>
                              <p:par>
                                <p:cTn id="24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750"/>
                            </p:stCondLst>
                            <p:childTnLst>
                              <p:par>
                                <p:cTn id="24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250"/>
                            </p:stCondLst>
                            <p:childTnLst>
                              <p:par>
                                <p:cTn id="25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500"/>
                            </p:stCondLst>
                            <p:childTnLst>
                              <p:par>
                                <p:cTn id="26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750"/>
                            </p:stCondLst>
                            <p:childTnLst>
                              <p:par>
                                <p:cTn id="26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1000"/>
                            </p:stCondLst>
                            <p:childTnLst>
                              <p:par>
                                <p:cTn id="26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3" grpId="1" animBg="1"/>
      <p:bldP spid="64" grpId="0" animBg="1"/>
      <p:bldP spid="65" grpId="0" animBg="1"/>
      <p:bldP spid="66" grpId="0" animBg="1"/>
      <p:bldP spid="67" grpId="0" animBg="1"/>
      <p:bldP spid="68" grpId="0" animBg="1"/>
      <p:bldP spid="68" grpId="1" animBg="1"/>
      <p:bldP spid="69" grpId="0" animBg="1"/>
      <p:bldP spid="70" grpId="0" animBg="1"/>
      <p:bldP spid="71" grpId="0" animBg="1"/>
      <p:bldP spid="71" grpId="1" animBg="1"/>
      <p:bldP spid="72" grpId="0" animBg="1"/>
      <p:bldP spid="73" grpId="0" animBg="1"/>
      <p:bldP spid="74" grpId="0" animBg="1"/>
      <p:bldP spid="75" grpId="0" animBg="1"/>
      <p:bldP spid="76" grpId="0" animBg="1"/>
      <p:bldP spid="76" grpId="1" animBg="1"/>
      <p:bldP spid="77" grpId="0" animBg="1"/>
      <p:bldP spid="78" grpId="0" animBg="1"/>
      <p:bldP spid="79" grpId="0" animBg="1"/>
      <p:bldP spid="80" grpId="0" animBg="1"/>
      <p:bldP spid="80" grpId="1" animBg="1"/>
      <p:bldP spid="81" grpId="0" animBg="1"/>
      <p:bldP spid="82" grpId="0" animBg="1"/>
      <p:bldP spid="83" grpId="0" animBg="1"/>
      <p:bldP spid="83" grpId="1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1" grpId="1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0" grpId="1" animBg="1"/>
      <p:bldP spid="101" grpId="0" animBg="1"/>
      <p:bldP spid="102" grpId="0" animBg="1"/>
      <p:bldP spid="104" grpId="0" animBg="1"/>
      <p:bldP spid="105" grpId="0" animBg="1"/>
      <p:bldP spid="10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TextBox 4"/>
          <p:cNvSpPr txBox="1">
            <a:spLocks noChangeArrowheads="1"/>
          </p:cNvSpPr>
          <p:nvPr/>
        </p:nvSpPr>
        <p:spPr bwMode="auto">
          <a:xfrm flipH="1">
            <a:off x="2579688" y="2911475"/>
            <a:ext cx="11287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latin typeface="Arial" panose="020B0604020202020204" pitchFamily="34" charset="0"/>
              </a:rPr>
              <a:t> </a:t>
            </a: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0" y="6429375"/>
            <a:ext cx="360000" cy="360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786189" y="6429375"/>
            <a:ext cx="360000" cy="360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48626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Box 4"/>
          <p:cNvSpPr txBox="1">
            <a:spLocks noChangeArrowheads="1"/>
          </p:cNvSpPr>
          <p:nvPr/>
        </p:nvSpPr>
        <p:spPr bwMode="auto">
          <a:xfrm flipH="1">
            <a:off x="2579688" y="2911475"/>
            <a:ext cx="11287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800">
                <a:latin typeface="Arial" panose="020B0604020202020204" pitchFamily="34" charset="0"/>
              </a:rPr>
              <a:t> </a:t>
            </a: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"/>
            <a:ext cx="9144000" cy="6853431"/>
          </a:xfrm>
          <a:prstGeom prst="rect">
            <a:avLst/>
          </a:prstGeom>
        </p:spPr>
      </p:pic>
      <p:sp>
        <p:nvSpPr>
          <p:cNvPr id="12" name="Управляющая кнопка: назад 11">
            <a:hlinkClick r:id="" action="ppaction://hlinkshowjump?jump=previousslide" highlightClick="1"/>
          </p:cNvPr>
          <p:cNvSpPr/>
          <p:nvPr/>
        </p:nvSpPr>
        <p:spPr>
          <a:xfrm>
            <a:off x="0" y="6429375"/>
            <a:ext cx="360000" cy="360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786189" y="6429375"/>
            <a:ext cx="360000" cy="360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70130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8352" y="838381"/>
            <a:ext cx="1119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long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05921" y="838381"/>
            <a:ext cx="1293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short 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0487" y="1817942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thin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05921" y="1817941"/>
            <a:ext cx="1122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thick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8953" y="2799296"/>
            <a:ext cx="870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big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05921" y="2799296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small 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4587" y="3784593"/>
            <a:ext cx="312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05921" y="3778856"/>
            <a:ext cx="312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назад 12">
            <a:hlinkClick r:id="" action="ppaction://hlinkshowjump?jump=previousslide" highlightClick="1"/>
          </p:cNvPr>
          <p:cNvSpPr/>
          <p:nvPr/>
        </p:nvSpPr>
        <p:spPr>
          <a:xfrm>
            <a:off x="0" y="6429375"/>
            <a:ext cx="360000" cy="360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786189" y="6429375"/>
            <a:ext cx="360000" cy="360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8057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2296" y="425798"/>
            <a:ext cx="69485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accent2">
                    <a:lumMod val="75000"/>
                  </a:schemeClr>
                </a:solidFill>
              </a:rPr>
              <a:t>Describe any of the animals ! 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201" y="1371841"/>
            <a:ext cx="50174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The elephant has got …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685201" y="2572651"/>
            <a:ext cx="39449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The lion has got …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685201" y="3712338"/>
            <a:ext cx="44923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The giraffe has got …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685200" y="5128591"/>
            <a:ext cx="5983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peacock has got… </a:t>
            </a:r>
            <a:endParaRPr lang="ru-RU" sz="4000" dirty="0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0" y="6429375"/>
            <a:ext cx="360000" cy="360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786189" y="6429375"/>
            <a:ext cx="360000" cy="360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554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3183" y="914533"/>
            <a:ext cx="37818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accent2">
                    <a:lumMod val="75000"/>
                  </a:schemeClr>
                </a:solidFill>
              </a:rPr>
              <a:t>Ask questions ! 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0417" y="1974574"/>
            <a:ext cx="29719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Has it got … ?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113183" y="4368080"/>
            <a:ext cx="18710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Is it …. ?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1113183" y="3263660"/>
            <a:ext cx="20842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Can it… ?</a:t>
            </a:r>
            <a:endParaRPr lang="ru-RU" sz="4000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0" y="6429375"/>
            <a:ext cx="360000" cy="360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786189" y="6429375"/>
            <a:ext cx="360000" cy="360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293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48983" y="584200"/>
            <a:ext cx="9914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Now I know the parts of the body of the animal.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48983" y="1752600"/>
            <a:ext cx="80854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 can act out the dialogue about the animals </a:t>
            </a:r>
            <a:br>
              <a:rPr lang="en-US" sz="3200" dirty="0"/>
            </a:br>
            <a:r>
              <a:rPr lang="en-US" sz="3200" dirty="0" smtClean="0"/>
              <a:t>at </a:t>
            </a:r>
            <a:r>
              <a:rPr lang="en-US" sz="3200" dirty="0"/>
              <a:t>the zoo.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448983" y="3035300"/>
            <a:ext cx="7235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 can read the dialogue about the zoo.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448982" y="4229101"/>
            <a:ext cx="6409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 can describe the animal.</a:t>
            </a:r>
            <a:endParaRPr lang="ru-RU" sz="3200" dirty="0"/>
          </a:p>
        </p:txBody>
      </p:sp>
      <p:sp>
        <p:nvSpPr>
          <p:cNvPr id="13" name="Управляющая кнопка: назад 12">
            <a:hlinkClick r:id="" action="ppaction://hlinkshowjump?jump=previousslide" highlightClick="1"/>
          </p:cNvPr>
          <p:cNvSpPr/>
          <p:nvPr/>
        </p:nvSpPr>
        <p:spPr>
          <a:xfrm>
            <a:off x="0" y="6429375"/>
            <a:ext cx="360000" cy="360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606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1CFA1DE8-4E20-4E85-84F9-C867D982A54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Каталог"/>
  <p:tag name="ISPRINGCLOUDFOLDERID" val="0"/>
  <p:tag name="ISPRINGCLOUDFOLDERPATH" val="Каталог"/>
  <p:tag name="ISPRING_PLAYERS_CUSTOMIZATION" val="UEsDBBQAAgAIAE2clU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2clUcNwDEewAEAANoDAAAPAAAAAAAAAAEAAAAAAAAAAABub25lL3BsYXllci54bWxQSwUGAAAAAAEAAQA9AAAA7QEAAAAA"/>
  <p:tag name="ISPRING_PRESENTATION_TITLE" val="sp5m5-at-the-zoo-pr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85</TotalTime>
  <Words>164</Words>
  <Application>Microsoft Office PowerPoint</Application>
  <PresentationFormat>Экран (4:3)</PresentationFormat>
  <Paragraphs>95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Module 5 b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sp5m5-at-the-zoo-pr</dc:title>
  <dc:creator>Тамара Окунькова</dc:creator>
  <cp:lastModifiedBy>English_classroom</cp:lastModifiedBy>
  <cp:revision>20</cp:revision>
  <dcterms:created xsi:type="dcterms:W3CDTF">2015-12-21T15:11:35Z</dcterms:created>
  <dcterms:modified xsi:type="dcterms:W3CDTF">2018-01-24T04:30:52Z</dcterms:modified>
</cp:coreProperties>
</file>