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1" r:id="rId2"/>
    <p:sldId id="262" r:id="rId3"/>
    <p:sldId id="263" r:id="rId4"/>
    <p:sldId id="260" r:id="rId5"/>
    <p:sldId id="259" r:id="rId6"/>
    <p:sldId id="257" r:id="rId7"/>
    <p:sldId id="258" r:id="rId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10" d="100"/>
          <a:sy n="110" d="100"/>
        </p:scale>
        <p:origin x="1644" y="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4E9FE8-B3D8-445E-A8B5-27BA03DC98CB}" type="datetimeFigureOut">
              <a:rPr lang="ru-RU" smtClean="0"/>
              <a:pPr/>
              <a:t>15.02.2018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84B1B1-74B4-455B-9BD7-BF61A7F9076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4E9FE8-B3D8-445E-A8B5-27BA03DC98CB}" type="datetimeFigureOut">
              <a:rPr lang="ru-RU" smtClean="0"/>
              <a:pPr/>
              <a:t>15.02.2018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84B1B1-74B4-455B-9BD7-BF61A7F9076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4E9FE8-B3D8-445E-A8B5-27BA03DC98CB}" type="datetimeFigureOut">
              <a:rPr lang="ru-RU" smtClean="0"/>
              <a:pPr/>
              <a:t>15.02.2018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84B1B1-74B4-455B-9BD7-BF61A7F9076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4E9FE8-B3D8-445E-A8B5-27BA03DC98CB}" type="datetimeFigureOut">
              <a:rPr lang="ru-RU" smtClean="0"/>
              <a:pPr/>
              <a:t>15.02.2018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84B1B1-74B4-455B-9BD7-BF61A7F9076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4E9FE8-B3D8-445E-A8B5-27BA03DC98CB}" type="datetimeFigureOut">
              <a:rPr lang="ru-RU" smtClean="0"/>
              <a:pPr/>
              <a:t>15.02.2018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84B1B1-74B4-455B-9BD7-BF61A7F9076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4E9FE8-B3D8-445E-A8B5-27BA03DC98CB}" type="datetimeFigureOut">
              <a:rPr lang="ru-RU" smtClean="0"/>
              <a:pPr/>
              <a:t>15.02.2018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84B1B1-74B4-455B-9BD7-BF61A7F9076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4E9FE8-B3D8-445E-A8B5-27BA03DC98CB}" type="datetimeFigureOut">
              <a:rPr lang="ru-RU" smtClean="0"/>
              <a:pPr/>
              <a:t>15.02.2018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84B1B1-74B4-455B-9BD7-BF61A7F9076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4E9FE8-B3D8-445E-A8B5-27BA03DC98CB}" type="datetimeFigureOut">
              <a:rPr lang="ru-RU" smtClean="0"/>
              <a:pPr/>
              <a:t>15.02.2018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84B1B1-74B4-455B-9BD7-BF61A7F9076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4E9FE8-B3D8-445E-A8B5-27BA03DC98CB}" type="datetimeFigureOut">
              <a:rPr lang="ru-RU" smtClean="0"/>
              <a:pPr/>
              <a:t>15.02.2018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84B1B1-74B4-455B-9BD7-BF61A7F9076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4E9FE8-B3D8-445E-A8B5-27BA03DC98CB}" type="datetimeFigureOut">
              <a:rPr lang="ru-RU" smtClean="0"/>
              <a:pPr/>
              <a:t>15.02.2018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84B1B1-74B4-455B-9BD7-BF61A7F9076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4E9FE8-B3D8-445E-A8B5-27BA03DC98CB}" type="datetimeFigureOut">
              <a:rPr lang="ru-RU" smtClean="0"/>
              <a:pPr/>
              <a:t>15.02.2018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84B1B1-74B4-455B-9BD7-BF61A7F9076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E4E9FE8-B3D8-445E-A8B5-27BA03DC98CB}" type="datetimeFigureOut">
              <a:rPr lang="ru-RU" smtClean="0"/>
              <a:pPr/>
              <a:t>15.02.2018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184B1B1-74B4-455B-9BD7-BF61A7F90762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gif"/><Relationship Id="rId5" Type="http://schemas.openxmlformats.org/officeDocument/2006/relationships/image" Target="../media/image9.png"/><Relationship Id="rId4" Type="http://schemas.openxmlformats.org/officeDocument/2006/relationships/image" Target="../media/image8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Рисунок 2" descr="svitolk20.pn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429250" y="1857375"/>
            <a:ext cx="4286250" cy="4805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" name="TextBox 1"/>
          <p:cNvPicPr>
            <a:picLocks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80988" y="328613"/>
            <a:ext cx="8918575" cy="4908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/>
          </p:cNvSpPr>
          <p:nvPr>
            <p:ph type="title"/>
          </p:nvPr>
        </p:nvSpPr>
        <p:spPr>
          <a:xfrm>
            <a:off x="457200" y="125413"/>
            <a:ext cx="8229600" cy="1143000"/>
          </a:xfrm>
        </p:spPr>
        <p:txBody>
          <a:bodyPr/>
          <a:lstStyle/>
          <a:p>
            <a:pPr eaLnBrk="1" hangingPunct="1"/>
            <a:r>
              <a:rPr lang="ru-RU" smtClean="0">
                <a:solidFill>
                  <a:srgbClr val="6600FF"/>
                </a:solidFill>
                <a:latin typeface="Comic Sans MS" pitchFamily="66" charset="0"/>
              </a:rPr>
              <a:t>Проверка.</a:t>
            </a:r>
          </a:p>
        </p:txBody>
      </p:sp>
      <p:pic>
        <p:nvPicPr>
          <p:cNvPr id="40964" name="Picture 4" descr=",kbh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971550" y="1125538"/>
            <a:ext cx="7056438" cy="5284787"/>
          </a:xfrm>
          <a:prstGeom prst="rect">
            <a:avLst/>
          </a:prstGeom>
          <a:noFill/>
          <a:ln w="38100">
            <a:solidFill>
              <a:srgbClr val="5F5F5F"/>
            </a:solidFill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409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5" name="AutoShape 3"/>
          <p:cNvSpPr>
            <a:spLocks noChangeArrowheads="1"/>
          </p:cNvSpPr>
          <p:nvPr/>
        </p:nvSpPr>
        <p:spPr bwMode="auto">
          <a:xfrm>
            <a:off x="2916238" y="5734050"/>
            <a:ext cx="3168650" cy="576263"/>
          </a:xfrm>
          <a:prstGeom prst="flowChartAlternateProcess">
            <a:avLst/>
          </a:prstGeom>
          <a:solidFill>
            <a:srgbClr val="00FFFF"/>
          </a:solidFill>
          <a:ln w="38100">
            <a:solidFill>
              <a:srgbClr val="009999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3200">
                <a:latin typeface="Comic Sans MS" pitchFamily="66" charset="0"/>
              </a:rPr>
              <a:t>Благодарность</a:t>
            </a:r>
          </a:p>
        </p:txBody>
      </p:sp>
      <p:grpSp>
        <p:nvGrpSpPr>
          <p:cNvPr id="2" name="Group 4"/>
          <p:cNvGrpSpPr>
            <a:grpSpLocks/>
          </p:cNvGrpSpPr>
          <p:nvPr/>
        </p:nvGrpSpPr>
        <p:grpSpPr bwMode="auto">
          <a:xfrm>
            <a:off x="1619250" y="1628775"/>
            <a:ext cx="5761038" cy="4105275"/>
            <a:chOff x="1020" y="1026"/>
            <a:chExt cx="3629" cy="2586"/>
          </a:xfrm>
        </p:grpSpPr>
        <p:pic>
          <p:nvPicPr>
            <p:cNvPr id="12297" name="Picture 5" descr="6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1791" y="1026"/>
              <a:ext cx="2087" cy="20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2298" name="Line 6"/>
            <p:cNvSpPr>
              <a:spLocks noChangeShapeType="1"/>
            </p:cNvSpPr>
            <p:nvPr/>
          </p:nvSpPr>
          <p:spPr bwMode="auto">
            <a:xfrm flipV="1">
              <a:off x="3878" y="1434"/>
              <a:ext cx="726" cy="499"/>
            </a:xfrm>
            <a:prstGeom prst="line">
              <a:avLst/>
            </a:prstGeom>
            <a:noFill/>
            <a:ln w="57150">
              <a:solidFill>
                <a:srgbClr val="FF0000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2299" name="Line 7"/>
            <p:cNvSpPr>
              <a:spLocks noChangeShapeType="1"/>
            </p:cNvSpPr>
            <p:nvPr/>
          </p:nvSpPr>
          <p:spPr bwMode="auto">
            <a:xfrm flipH="1" flipV="1">
              <a:off x="1020" y="1434"/>
              <a:ext cx="817" cy="454"/>
            </a:xfrm>
            <a:prstGeom prst="line">
              <a:avLst/>
            </a:prstGeom>
            <a:noFill/>
            <a:ln w="57150">
              <a:solidFill>
                <a:srgbClr val="FF0000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2300" name="Line 8"/>
            <p:cNvSpPr>
              <a:spLocks noChangeShapeType="1"/>
            </p:cNvSpPr>
            <p:nvPr/>
          </p:nvSpPr>
          <p:spPr bwMode="auto">
            <a:xfrm>
              <a:off x="3833" y="2387"/>
              <a:ext cx="816" cy="363"/>
            </a:xfrm>
            <a:prstGeom prst="line">
              <a:avLst/>
            </a:prstGeom>
            <a:noFill/>
            <a:ln w="57150">
              <a:solidFill>
                <a:srgbClr val="FF0000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2301" name="Line 9"/>
            <p:cNvSpPr>
              <a:spLocks noChangeShapeType="1"/>
            </p:cNvSpPr>
            <p:nvPr/>
          </p:nvSpPr>
          <p:spPr bwMode="auto">
            <a:xfrm flipH="1">
              <a:off x="1066" y="2387"/>
              <a:ext cx="816" cy="363"/>
            </a:xfrm>
            <a:prstGeom prst="line">
              <a:avLst/>
            </a:prstGeom>
            <a:noFill/>
            <a:ln w="57150">
              <a:solidFill>
                <a:srgbClr val="FF0000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ru-RU"/>
            </a:p>
          </p:txBody>
        </p:sp>
        <p:sp>
          <p:nvSpPr>
            <p:cNvPr id="12302" name="Line 10"/>
            <p:cNvSpPr>
              <a:spLocks noChangeShapeType="1"/>
            </p:cNvSpPr>
            <p:nvPr/>
          </p:nvSpPr>
          <p:spPr bwMode="auto">
            <a:xfrm>
              <a:off x="2835" y="2840"/>
              <a:ext cx="0" cy="772"/>
            </a:xfrm>
            <a:prstGeom prst="line">
              <a:avLst/>
            </a:prstGeom>
            <a:noFill/>
            <a:ln w="57150">
              <a:solidFill>
                <a:srgbClr val="FF0000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38923" name="AutoShape 11"/>
          <p:cNvSpPr>
            <a:spLocks noChangeArrowheads="1"/>
          </p:cNvSpPr>
          <p:nvPr/>
        </p:nvSpPr>
        <p:spPr bwMode="auto">
          <a:xfrm>
            <a:off x="6011863" y="1700213"/>
            <a:ext cx="2736850" cy="576262"/>
          </a:xfrm>
          <a:prstGeom prst="flowChartAlternateProcess">
            <a:avLst/>
          </a:prstGeom>
          <a:solidFill>
            <a:srgbClr val="66CCFF"/>
          </a:solidFill>
          <a:ln w="38100">
            <a:solidFill>
              <a:schemeClr val="accent2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3200">
                <a:latin typeface="Comic Sans MS" pitchFamily="66" charset="0"/>
              </a:rPr>
              <a:t>Прощание</a:t>
            </a:r>
          </a:p>
        </p:txBody>
      </p:sp>
      <p:sp>
        <p:nvSpPr>
          <p:cNvPr id="38924" name="AutoShape 12"/>
          <p:cNvSpPr>
            <a:spLocks noChangeArrowheads="1"/>
          </p:cNvSpPr>
          <p:nvPr/>
        </p:nvSpPr>
        <p:spPr bwMode="auto">
          <a:xfrm>
            <a:off x="6011863" y="4365625"/>
            <a:ext cx="2736850" cy="576263"/>
          </a:xfrm>
          <a:prstGeom prst="flowChartAlternateProcess">
            <a:avLst/>
          </a:prstGeom>
          <a:solidFill>
            <a:srgbClr val="FF66FF"/>
          </a:solidFill>
          <a:ln w="38100">
            <a:solidFill>
              <a:srgbClr val="CC0099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3200">
                <a:latin typeface="Comic Sans MS" pitchFamily="66" charset="0"/>
              </a:rPr>
              <a:t>Просьба</a:t>
            </a:r>
          </a:p>
        </p:txBody>
      </p:sp>
      <p:sp>
        <p:nvSpPr>
          <p:cNvPr id="38925" name="AutoShape 13"/>
          <p:cNvSpPr>
            <a:spLocks noChangeArrowheads="1"/>
          </p:cNvSpPr>
          <p:nvPr/>
        </p:nvSpPr>
        <p:spPr bwMode="auto">
          <a:xfrm>
            <a:off x="395288" y="4365625"/>
            <a:ext cx="2736850" cy="576263"/>
          </a:xfrm>
          <a:prstGeom prst="flowChartAlternateProcess">
            <a:avLst/>
          </a:prstGeom>
          <a:solidFill>
            <a:srgbClr val="00FF00"/>
          </a:solidFill>
          <a:ln w="38100">
            <a:solidFill>
              <a:srgbClr val="008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3200">
                <a:latin typeface="Comic Sans MS" pitchFamily="66" charset="0"/>
              </a:rPr>
              <a:t>Извинение</a:t>
            </a:r>
          </a:p>
        </p:txBody>
      </p:sp>
      <p:sp>
        <p:nvSpPr>
          <p:cNvPr id="38926" name="AutoShape 14"/>
          <p:cNvSpPr>
            <a:spLocks noChangeArrowheads="1"/>
          </p:cNvSpPr>
          <p:nvPr/>
        </p:nvSpPr>
        <p:spPr bwMode="auto">
          <a:xfrm>
            <a:off x="395288" y="1700213"/>
            <a:ext cx="2736850" cy="576262"/>
          </a:xfrm>
          <a:prstGeom prst="flowChartAlternateProcess">
            <a:avLst/>
          </a:prstGeom>
          <a:solidFill>
            <a:srgbClr val="FFFF00"/>
          </a:solidFill>
          <a:ln w="38100">
            <a:solidFill>
              <a:srgbClr val="CC66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3200" dirty="0">
                <a:latin typeface="Comic Sans MS" pitchFamily="66" charset="0"/>
              </a:rPr>
              <a:t>Приветствие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2" dur="500"/>
                                        <p:tgtEl>
                                          <p:spTgt spid="389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7" dur="500"/>
                                        <p:tgtEl>
                                          <p:spTgt spid="389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2" dur="500"/>
                                        <p:tgtEl>
                                          <p:spTgt spid="389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7" dur="500"/>
                                        <p:tgtEl>
                                          <p:spTgt spid="389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8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2" dur="500"/>
                                        <p:tgtEl>
                                          <p:spTgt spid="389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915" grpId="0" animBg="1"/>
      <p:bldP spid="38923" grpId="0" animBg="1"/>
      <p:bldP spid="38924" grpId="0" animBg="1"/>
      <p:bldP spid="38925" grpId="0" animBg="1"/>
      <p:bldP spid="38926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ru-RU" smtClean="0"/>
          </a:p>
        </p:txBody>
      </p:sp>
      <p:sp>
        <p:nvSpPr>
          <p:cNvPr id="13315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ru-RU" smtClean="0"/>
          </a:p>
        </p:txBody>
      </p:sp>
      <p:pic>
        <p:nvPicPr>
          <p:cNvPr id="13316" name="Picture 2" descr="F:\Рисунок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317" name="Прямоугольник 3"/>
          <p:cNvSpPr>
            <a:spLocks noChangeArrowheads="1"/>
          </p:cNvSpPr>
          <p:nvPr/>
        </p:nvSpPr>
        <p:spPr bwMode="auto">
          <a:xfrm>
            <a:off x="785813" y="3214688"/>
            <a:ext cx="7500937" cy="25542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/>
            <a:r>
              <a:rPr lang="ru-RU" sz="3200" b="1">
                <a:solidFill>
                  <a:srgbClr val="9900FF"/>
                </a:solidFill>
                <a:latin typeface="Comic Sans MS" pitchFamily="66" charset="0"/>
              </a:rPr>
              <a:t>Вежливые слова  нужно не только знать, но и использовать в своей речи, чтобы не прослыть невежливым человеком и быть понятым своим собеседником.</a:t>
            </a:r>
            <a:endParaRPr lang="ru-RU" sz="3200" b="1">
              <a:solidFill>
                <a:srgbClr val="9900FF"/>
              </a:solidFill>
            </a:endParaRPr>
          </a:p>
        </p:txBody>
      </p:sp>
      <p:pic>
        <p:nvPicPr>
          <p:cNvPr id="7" name="Picture 5" descr="Копия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85750" y="285750"/>
            <a:ext cx="3944938" cy="2857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Заголовок 1"/>
          <p:cNvSpPr>
            <a:spLocks noGrp="1"/>
          </p:cNvSpPr>
          <p:nvPr>
            <p:ph type="title"/>
          </p:nvPr>
        </p:nvSpPr>
        <p:spPr>
          <a:xfrm>
            <a:off x="457200" y="785813"/>
            <a:ext cx="8229600" cy="428625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ru-RU" sz="3600" b="1" dirty="0" smtClean="0">
                <a:solidFill>
                  <a:srgbClr val="7030A0"/>
                </a:solidFill>
                <a:latin typeface="Comic Sans MS" pitchFamily="66" charset="0"/>
              </a:rPr>
              <a:t>Составьте пословицы, объясните их смысл</a:t>
            </a:r>
            <a:r>
              <a:rPr lang="ru-RU" sz="4800" b="1" dirty="0" smtClean="0">
                <a:solidFill>
                  <a:srgbClr val="7030A0"/>
                </a:solidFill>
                <a:latin typeface="Comic Sans MS" pitchFamily="66" charset="0"/>
              </a:rPr>
              <a:t>.</a:t>
            </a:r>
            <a:r>
              <a:rPr lang="ru-RU" sz="4800" b="1" dirty="0" smtClean="0">
                <a:solidFill>
                  <a:srgbClr val="7030A0"/>
                </a:solidFill>
              </a:rPr>
              <a:t> </a:t>
            </a:r>
          </a:p>
        </p:txBody>
      </p:sp>
      <p:sp>
        <p:nvSpPr>
          <p:cNvPr id="15" name="Содержимое 2"/>
          <p:cNvSpPr txBox="1">
            <a:spLocks/>
          </p:cNvSpPr>
          <p:nvPr/>
        </p:nvSpPr>
        <p:spPr bwMode="auto">
          <a:xfrm>
            <a:off x="500034" y="1714488"/>
            <a:ext cx="4286280" cy="500066"/>
          </a:xfrm>
          <a:prstGeom prst="rect">
            <a:avLst/>
          </a:prstGeom>
          <a:gradFill rotWithShape="1">
            <a:gsLst>
              <a:gs pos="0">
                <a:srgbClr val="F79646">
                  <a:shade val="51000"/>
                  <a:satMod val="130000"/>
                </a:srgbClr>
              </a:gs>
              <a:gs pos="80000">
                <a:srgbClr val="F79646">
                  <a:shade val="93000"/>
                  <a:satMod val="130000"/>
                </a:srgbClr>
              </a:gs>
              <a:gs pos="100000">
                <a:srgbClr val="F79646">
                  <a:shade val="94000"/>
                  <a:satMod val="135000"/>
                </a:srgbClr>
              </a:gs>
            </a:gsLst>
            <a:lin ang="16200000" scaled="0"/>
          </a:gradFill>
          <a:ln w="9525" cap="flat" cmpd="sng" algn="ctr">
            <a:solidFill>
              <a:srgbClr val="F79646">
                <a:shade val="95000"/>
                <a:satMod val="105000"/>
              </a:srgbClr>
            </a:solidFill>
            <a:prstDash val="solid"/>
            <a:miter lim="800000"/>
            <a:headEnd/>
            <a:tailE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/>
          <a:lstStyle/>
          <a:p>
            <a:pPr marL="342900" indent="-342900">
              <a:spcBef>
                <a:spcPct val="20000"/>
              </a:spcBef>
              <a:buFont typeface="Arial" charset="0"/>
              <a:buNone/>
              <a:defRPr/>
            </a:pPr>
            <a:r>
              <a:rPr lang="ru-RU" sz="3200" dirty="0">
                <a:ln w="10160">
                  <a:solidFill>
                    <a:schemeClr val="accent1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32000" dir="5400000" algn="tl">
                    <a:srgbClr val="000000">
                      <a:alpha val="30000"/>
                    </a:srgbClr>
                  </a:outerShdw>
                </a:effectLst>
                <a:latin typeface="Calibri"/>
              </a:rPr>
              <a:t>Не торопись говорить,</a:t>
            </a:r>
          </a:p>
        </p:txBody>
      </p:sp>
      <p:sp>
        <p:nvSpPr>
          <p:cNvPr id="20" name="Содержимое 2"/>
          <p:cNvSpPr txBox="1">
            <a:spLocks/>
          </p:cNvSpPr>
          <p:nvPr/>
        </p:nvSpPr>
        <p:spPr bwMode="auto">
          <a:xfrm>
            <a:off x="500034" y="3143248"/>
            <a:ext cx="3071834" cy="571504"/>
          </a:xfrm>
          <a:prstGeom prst="rect">
            <a:avLst/>
          </a:prstGeom>
          <a:gradFill rotWithShape="1">
            <a:gsLst>
              <a:gs pos="0">
                <a:srgbClr val="F79646">
                  <a:shade val="51000"/>
                  <a:satMod val="130000"/>
                </a:srgbClr>
              </a:gs>
              <a:gs pos="80000">
                <a:srgbClr val="F79646">
                  <a:shade val="93000"/>
                  <a:satMod val="130000"/>
                </a:srgbClr>
              </a:gs>
              <a:gs pos="100000">
                <a:srgbClr val="F79646">
                  <a:shade val="94000"/>
                  <a:satMod val="135000"/>
                </a:srgbClr>
              </a:gs>
            </a:gsLst>
            <a:lin ang="16200000" scaled="0"/>
          </a:gradFill>
          <a:ln w="9525" cap="flat" cmpd="sng" algn="ctr">
            <a:solidFill>
              <a:srgbClr val="F79646">
                <a:shade val="95000"/>
                <a:satMod val="105000"/>
              </a:srgbClr>
            </a:solidFill>
            <a:prstDash val="solid"/>
            <a:headEnd/>
            <a:tailE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/>
          <a:lstStyle/>
          <a:p>
            <a:pPr marL="342900" indent="-342900">
              <a:spcBef>
                <a:spcPct val="20000"/>
              </a:spcBef>
              <a:buFont typeface="Arial" charset="0"/>
              <a:buNone/>
              <a:defRPr/>
            </a:pPr>
            <a:r>
              <a:rPr lang="ru-RU" sz="32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Calibri"/>
              </a:rPr>
              <a:t>Недоброе слово</a:t>
            </a:r>
          </a:p>
        </p:txBody>
      </p:sp>
      <p:sp>
        <p:nvSpPr>
          <p:cNvPr id="22" name="Содержимое 2"/>
          <p:cNvSpPr txBox="1">
            <a:spLocks/>
          </p:cNvSpPr>
          <p:nvPr/>
        </p:nvSpPr>
        <p:spPr bwMode="auto">
          <a:xfrm>
            <a:off x="285720" y="2357430"/>
            <a:ext cx="2857520" cy="571504"/>
          </a:xfrm>
          <a:prstGeom prst="rect">
            <a:avLst/>
          </a:prstGeom>
          <a:gradFill rotWithShape="1">
            <a:gsLst>
              <a:gs pos="0">
                <a:srgbClr val="F79646">
                  <a:shade val="51000"/>
                  <a:satMod val="130000"/>
                </a:srgbClr>
              </a:gs>
              <a:gs pos="80000">
                <a:srgbClr val="F79646">
                  <a:shade val="93000"/>
                  <a:satMod val="130000"/>
                </a:srgbClr>
              </a:gs>
              <a:gs pos="100000">
                <a:srgbClr val="F79646">
                  <a:shade val="94000"/>
                  <a:satMod val="135000"/>
                </a:srgbClr>
              </a:gs>
            </a:gsLst>
            <a:lin ang="16200000" scaled="0"/>
          </a:gradFill>
          <a:ln w="9525" cap="flat" cmpd="sng" algn="ctr">
            <a:solidFill>
              <a:srgbClr val="F79646">
                <a:shade val="95000"/>
                <a:satMod val="105000"/>
              </a:srgbClr>
            </a:solidFill>
            <a:prstDash val="solid"/>
            <a:headEnd/>
            <a:tailE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/>
          <a:lstStyle/>
          <a:p>
            <a:pPr marL="342900" indent="-342900">
              <a:spcBef>
                <a:spcPct val="20000"/>
              </a:spcBef>
              <a:buFont typeface="Arial" charset="0"/>
              <a:buNone/>
              <a:defRPr/>
            </a:pPr>
            <a:r>
              <a:rPr lang="ru-RU" sz="32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Calibri"/>
              </a:rPr>
              <a:t>Слово</a:t>
            </a:r>
            <a:r>
              <a:rPr lang="ru-RU" sz="3200" dirty="0">
                <a:solidFill>
                  <a:sysClr val="windowText" lastClr="000000"/>
                </a:solidFill>
                <a:latin typeface="Calibri"/>
              </a:rPr>
              <a:t>  </a:t>
            </a:r>
            <a:r>
              <a:rPr lang="ru-RU" sz="32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Calibri"/>
              </a:rPr>
              <a:t>ранит,</a:t>
            </a:r>
          </a:p>
        </p:txBody>
      </p:sp>
      <p:sp>
        <p:nvSpPr>
          <p:cNvPr id="24" name="Содержимое 2"/>
          <p:cNvSpPr txBox="1">
            <a:spLocks/>
          </p:cNvSpPr>
          <p:nvPr/>
        </p:nvSpPr>
        <p:spPr bwMode="auto">
          <a:xfrm>
            <a:off x="500034" y="3857628"/>
            <a:ext cx="4071966" cy="571504"/>
          </a:xfrm>
          <a:prstGeom prst="rect">
            <a:avLst/>
          </a:prstGeom>
          <a:gradFill rotWithShape="1">
            <a:gsLst>
              <a:gs pos="0">
                <a:srgbClr val="F79646">
                  <a:shade val="51000"/>
                  <a:satMod val="130000"/>
                </a:srgbClr>
              </a:gs>
              <a:gs pos="80000">
                <a:srgbClr val="F79646">
                  <a:shade val="93000"/>
                  <a:satMod val="130000"/>
                </a:srgbClr>
              </a:gs>
              <a:gs pos="100000">
                <a:srgbClr val="F79646">
                  <a:shade val="94000"/>
                  <a:satMod val="135000"/>
                </a:srgbClr>
              </a:gs>
            </a:gsLst>
            <a:lin ang="16200000" scaled="0"/>
          </a:gradFill>
          <a:ln w="9525" cap="flat" cmpd="sng" algn="ctr">
            <a:solidFill>
              <a:srgbClr val="F79646">
                <a:shade val="95000"/>
                <a:satMod val="105000"/>
              </a:srgbClr>
            </a:solidFill>
            <a:prstDash val="solid"/>
            <a:headEnd/>
            <a:tailE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</p:spPr>
        <p:txBody>
          <a:bodyPr/>
          <a:lstStyle/>
          <a:p>
            <a:pPr marL="342900" indent="-342900">
              <a:spcBef>
                <a:spcPct val="20000"/>
              </a:spcBef>
              <a:buFont typeface="Arial" charset="0"/>
              <a:buNone/>
              <a:defRPr/>
            </a:pPr>
            <a:r>
              <a:rPr lang="ru-RU" sz="32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Calibri"/>
              </a:rPr>
              <a:t>Ласковым словом и</a:t>
            </a:r>
          </a:p>
        </p:txBody>
      </p:sp>
      <p:sp>
        <p:nvSpPr>
          <p:cNvPr id="25" name="Содержимое 2"/>
          <p:cNvSpPr txBox="1">
            <a:spLocks/>
          </p:cNvSpPr>
          <p:nvPr/>
        </p:nvSpPr>
        <p:spPr bwMode="auto">
          <a:xfrm>
            <a:off x="1214414" y="4929198"/>
            <a:ext cx="3286148" cy="571504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marL="342900" indent="-342900">
              <a:spcBef>
                <a:spcPct val="20000"/>
              </a:spcBef>
              <a:buFont typeface="Arial" charset="0"/>
              <a:buNone/>
              <a:defRPr/>
            </a:pPr>
            <a:r>
              <a:rPr lang="ru-RU" sz="3200" dirty="0">
                <a:ln>
                  <a:solidFill>
                    <a:schemeClr val="accent2">
                      <a:lumMod val="60000"/>
                      <a:lumOff val="40000"/>
                    </a:schemeClr>
                  </a:solidFill>
                </a:ln>
                <a:solidFill>
                  <a:schemeClr val="tx1"/>
                </a:solidFill>
              </a:rPr>
              <a:t>с</a:t>
            </a:r>
            <a:r>
              <a:rPr lang="ru-RU" sz="3200" dirty="0" err="1">
                <a:ln>
                  <a:solidFill>
                    <a:schemeClr val="accent2">
                      <a:lumMod val="60000"/>
                      <a:lumOff val="40000"/>
                    </a:schemeClr>
                  </a:solidFill>
                </a:ln>
                <a:solidFill>
                  <a:schemeClr val="tx1"/>
                </a:solidFill>
              </a:rPr>
              <a:t>лово</a:t>
            </a:r>
            <a:r>
              <a:rPr lang="ru-RU" sz="3200" dirty="0">
                <a:ln>
                  <a:solidFill>
                    <a:schemeClr val="accent2">
                      <a:lumMod val="60000"/>
                      <a:lumOff val="40000"/>
                    </a:schemeClr>
                  </a:solidFill>
                </a:ln>
                <a:solidFill>
                  <a:schemeClr val="tx1"/>
                </a:solidFill>
              </a:rPr>
              <a:t> и лечит.</a:t>
            </a:r>
          </a:p>
        </p:txBody>
      </p:sp>
      <p:sp>
        <p:nvSpPr>
          <p:cNvPr id="27" name="Содержимое 2"/>
          <p:cNvSpPr txBox="1">
            <a:spLocks/>
          </p:cNvSpPr>
          <p:nvPr/>
        </p:nvSpPr>
        <p:spPr bwMode="auto">
          <a:xfrm rot="10800000" flipV="1">
            <a:off x="4929190" y="4857760"/>
            <a:ext cx="3929090" cy="571504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marL="342900" indent="-342900">
              <a:spcBef>
                <a:spcPct val="20000"/>
              </a:spcBef>
              <a:defRPr/>
            </a:pPr>
            <a:r>
              <a:rPr lang="ru-RU" sz="3200" dirty="0">
                <a:ln>
                  <a:solidFill>
                    <a:schemeClr val="accent2">
                      <a:lumMod val="60000"/>
                      <a:lumOff val="40000"/>
                    </a:schemeClr>
                  </a:solidFill>
                </a:ln>
                <a:solidFill>
                  <a:schemeClr val="tx1"/>
                </a:solidFill>
              </a:rPr>
              <a:t>  лёд растопишь.</a:t>
            </a:r>
          </a:p>
        </p:txBody>
      </p:sp>
      <p:sp>
        <p:nvSpPr>
          <p:cNvPr id="28" name="Содержимое 2"/>
          <p:cNvSpPr txBox="1">
            <a:spLocks/>
          </p:cNvSpPr>
          <p:nvPr/>
        </p:nvSpPr>
        <p:spPr bwMode="auto">
          <a:xfrm>
            <a:off x="714348" y="5786454"/>
            <a:ext cx="3929090" cy="571504"/>
          </a:xfrm>
          <a:prstGeom prst="rect">
            <a:avLst/>
          </a:prstGeom>
          <a:ln>
            <a:headEnd/>
            <a:tailEnd/>
          </a:ln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marL="342900" indent="-342900">
              <a:spcBef>
                <a:spcPct val="20000"/>
              </a:spcBef>
              <a:buFont typeface="Arial" charset="0"/>
              <a:buNone/>
              <a:defRPr/>
            </a:pPr>
            <a:r>
              <a:rPr lang="ru-RU" sz="3200" dirty="0">
                <a:ln>
                  <a:solidFill>
                    <a:schemeClr val="accent2">
                      <a:lumMod val="60000"/>
                      <a:lumOff val="40000"/>
                    </a:schemeClr>
                  </a:solidFill>
                </a:ln>
                <a:solidFill>
                  <a:schemeClr val="tx1"/>
                </a:solidFill>
              </a:rPr>
              <a:t>б</a:t>
            </a:r>
            <a:r>
              <a:rPr lang="ru-RU" sz="3200" dirty="0" err="1">
                <a:ln>
                  <a:solidFill>
                    <a:schemeClr val="accent2">
                      <a:lumMod val="60000"/>
                      <a:lumOff val="40000"/>
                    </a:schemeClr>
                  </a:solidFill>
                </a:ln>
                <a:solidFill>
                  <a:schemeClr val="tx1"/>
                </a:solidFill>
              </a:rPr>
              <a:t>ольней</a:t>
            </a:r>
            <a:r>
              <a:rPr lang="ru-RU" sz="3200" dirty="0">
                <a:ln>
                  <a:solidFill>
                    <a:schemeClr val="accent2">
                      <a:lumMod val="60000"/>
                      <a:lumOff val="40000"/>
                    </a:schemeClr>
                  </a:solidFill>
                </a:ln>
                <a:solidFill>
                  <a:schemeClr val="tx1"/>
                </a:solidFill>
              </a:rPr>
              <a:t> огня жжёт.</a:t>
            </a:r>
          </a:p>
        </p:txBody>
      </p:sp>
      <p:sp>
        <p:nvSpPr>
          <p:cNvPr id="29" name="Содержимое 2"/>
          <p:cNvSpPr txBox="1">
            <a:spLocks/>
          </p:cNvSpPr>
          <p:nvPr/>
        </p:nvSpPr>
        <p:spPr bwMode="auto">
          <a:xfrm>
            <a:off x="4929190" y="5715016"/>
            <a:ext cx="3786214" cy="614354"/>
          </a:xfrm>
          <a:prstGeom prst="rect">
            <a:avLst/>
          </a:prstGeom>
          <a:ln>
            <a:headEnd/>
            <a:tailEnd/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marL="342900" indent="-342900">
              <a:spcBef>
                <a:spcPct val="20000"/>
              </a:spcBef>
              <a:buFont typeface="Arial" charset="0"/>
              <a:buNone/>
              <a:defRPr/>
            </a:pPr>
            <a:r>
              <a:rPr lang="ru-RU" sz="3200" dirty="0">
                <a:ln>
                  <a:solidFill>
                    <a:schemeClr val="accent2">
                      <a:lumMod val="60000"/>
                      <a:lumOff val="40000"/>
                    </a:schemeClr>
                  </a:solidFill>
                </a:ln>
                <a:solidFill>
                  <a:schemeClr val="tx1"/>
                </a:solidFill>
              </a:rPr>
              <a:t>т</a:t>
            </a:r>
            <a:r>
              <a:rPr lang="ru-RU" sz="3200" dirty="0" err="1">
                <a:ln>
                  <a:solidFill>
                    <a:schemeClr val="accent2">
                      <a:lumMod val="60000"/>
                      <a:lumOff val="40000"/>
                    </a:schemeClr>
                  </a:solidFill>
                </a:ln>
                <a:solidFill>
                  <a:schemeClr val="tx1"/>
                </a:solidFill>
              </a:rPr>
              <a:t>оропись</a:t>
            </a:r>
            <a:r>
              <a:rPr lang="ru-RU" sz="3200" dirty="0">
                <a:ln>
                  <a:solidFill>
                    <a:schemeClr val="accent2">
                      <a:lumMod val="60000"/>
                      <a:lumOff val="40000"/>
                    </a:schemeClr>
                  </a:solidFill>
                </a:ln>
                <a:solidFill>
                  <a:schemeClr val="tx1"/>
                </a:solidFill>
              </a:rPr>
              <a:t> слушать.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5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64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94444E-6 -1.82239E-6 L 0.18368 -0.36309 " pathEditMode="relative" rAng="0" ptsTypes="AA">
                                      <p:cBhvr>
                                        <p:cTn id="32" dur="2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9200" y="-182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000"/>
                            </p:stCondLst>
                            <p:childTnLst>
                              <p:par>
                                <p:cTn id="34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6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64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-3.33333E-6 L 0.025 -0.11134 " pathEditMode="relative" rAng="0" ptsTypes="AA">
                                      <p:cBhvr>
                                        <p:cTn id="40" dur="2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00" y="-56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2000"/>
                            </p:stCondLst>
                            <p:childTnLst>
                              <p:par>
                                <p:cTn id="42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4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64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E-6 8.41813E-7 L 0.33698 -0.35153 " pathEditMode="relative" rAng="0" ptsTypes="AA">
                                      <p:cBhvr>
                                        <p:cTn id="48" dur="2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6800" y="-176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2000"/>
                            </p:stCondLst>
                            <p:childTnLst>
                              <p:par>
                                <p:cTn id="50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64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3.33333E-6 L 0.03334 -0.60394 " pathEditMode="relative" rAng="0" ptsTypes="AA">
                                      <p:cBhvr>
                                        <p:cTn id="56" dur="2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00" y="-302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build="p" animBg="1"/>
      <p:bldP spid="20" grpId="0" animBg="1"/>
      <p:bldP spid="22" grpId="0" animBg="1"/>
      <p:bldP spid="24" grpId="0" animBg="1"/>
      <p:bldP spid="25" grpId="0" animBg="1"/>
      <p:bldP spid="25" grpId="1" animBg="1"/>
      <p:bldP spid="27" grpId="0" animBg="1"/>
      <p:bldP spid="27" grpId="1" animBg="1"/>
      <p:bldP spid="28" grpId="0" animBg="1"/>
      <p:bldP spid="28" grpId="1" animBg="1"/>
      <p:bldP spid="29" grpId="0" animBg="1"/>
      <p:bldP spid="29" grpId="1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Заголовок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smtClean="0"/>
          </a:p>
        </p:txBody>
      </p:sp>
      <p:sp>
        <p:nvSpPr>
          <p:cNvPr id="22531" name="Содержимое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smtClean="0"/>
          </a:p>
        </p:txBody>
      </p:sp>
      <p:pic>
        <p:nvPicPr>
          <p:cNvPr id="22532" name="Picture 2" descr="M:\Рисунок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Заголовок 1"/>
          <p:cNvSpPr txBox="1">
            <a:spLocks/>
          </p:cNvSpPr>
          <p:nvPr/>
        </p:nvSpPr>
        <p:spPr bwMode="auto">
          <a:xfrm>
            <a:off x="609600" y="4270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0" hangingPunct="0">
              <a:defRPr/>
            </a:pPr>
            <a:r>
              <a:rPr lang="ru-RU" sz="4400" b="1" kern="0" spc="300" dirty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83000"/>
                        <a:shade val="100000"/>
                        <a:satMod val="200000"/>
                      </a:schemeClr>
                    </a:gs>
                    <a:gs pos="75000">
                      <a:schemeClr val="accent1">
                        <a:tint val="100000"/>
                        <a:shade val="50000"/>
                        <a:satMod val="150000"/>
                      </a:schemeClr>
                    </a:gs>
                  </a:gsLst>
                  <a:lin ang="5400000"/>
                </a:gra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  <a:latin typeface="+mj-lt"/>
                <a:ea typeface="+mj-ea"/>
                <a:cs typeface="+mj-cs"/>
              </a:rPr>
              <a:t>   </a:t>
            </a:r>
            <a:r>
              <a:rPr lang="ru-RU" sz="4400" b="1" kern="0" spc="300" dirty="0">
                <a:ln w="11430" cmpd="sng">
                  <a:solidFill>
                    <a:schemeClr val="accent1">
                      <a:tint val="10000"/>
                    </a:schemeClr>
                  </a:solidFill>
                  <a:prstDash val="solid"/>
                  <a:miter lim="800000"/>
                </a:ln>
                <a:solidFill>
                  <a:srgbClr val="9900FF"/>
                </a:solidFill>
                <a:effectLst>
                  <a:glow rad="45500">
                    <a:schemeClr val="accent1">
                      <a:satMod val="220000"/>
                      <a:alpha val="35000"/>
                    </a:schemeClr>
                  </a:glow>
                </a:effectLst>
                <a:latin typeface="Comic Sans MS" pitchFamily="66" charset="0"/>
                <a:ea typeface="+mj-ea"/>
                <a:cs typeface="+mj-cs"/>
              </a:rPr>
              <a:t> </a:t>
            </a:r>
          </a:p>
        </p:txBody>
      </p:sp>
      <p:pic>
        <p:nvPicPr>
          <p:cNvPr id="22534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276600" y="404813"/>
            <a:ext cx="2214563" cy="1230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535" name="Picture 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143750" y="642938"/>
            <a:ext cx="1524000" cy="152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536" name="Picture 6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11188" y="1125538"/>
            <a:ext cx="1803400" cy="170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2" descr="C:\Documents and Settings\Галя\Мои документы\Мои рисунки\а1.gif"/>
          <p:cNvPicPr>
            <a:picLocks noChangeAspect="1" noChangeArrowheads="1" noCrop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611188" y="2636838"/>
            <a:ext cx="3200400" cy="3857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Содержимое 2"/>
          <p:cNvSpPr txBox="1">
            <a:spLocks/>
          </p:cNvSpPr>
          <p:nvPr/>
        </p:nvSpPr>
        <p:spPr bwMode="auto">
          <a:xfrm>
            <a:off x="3857625" y="1643063"/>
            <a:ext cx="4786313" cy="4525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eaLnBrk="0" hangingPunct="0">
              <a:spcBef>
                <a:spcPct val="20000"/>
              </a:spcBef>
              <a:buFontTx/>
              <a:buChar char="•"/>
              <a:defRPr/>
            </a:pPr>
            <a:r>
              <a:rPr lang="ru-RU" sz="3200" b="1" kern="0" dirty="0">
                <a:solidFill>
                  <a:srgbClr val="000099"/>
                </a:solidFill>
                <a:latin typeface="Comic Sans MS" pitchFamily="66" charset="0"/>
              </a:rPr>
              <a:t>Я узнал …</a:t>
            </a:r>
          </a:p>
          <a:p>
            <a:pPr marL="342900" indent="-342900" eaLnBrk="0" hangingPunct="0">
              <a:spcBef>
                <a:spcPct val="20000"/>
              </a:spcBef>
              <a:buFontTx/>
              <a:buChar char="•"/>
              <a:defRPr/>
            </a:pPr>
            <a:r>
              <a:rPr lang="ru-RU" sz="3200" b="1" kern="0" dirty="0">
                <a:solidFill>
                  <a:srgbClr val="000099"/>
                </a:solidFill>
                <a:latin typeface="Comic Sans MS" pitchFamily="66" charset="0"/>
              </a:rPr>
              <a:t>Меня удивило …</a:t>
            </a:r>
          </a:p>
          <a:p>
            <a:pPr marL="342900" indent="-342900" eaLnBrk="0" hangingPunct="0">
              <a:spcBef>
                <a:spcPct val="20000"/>
              </a:spcBef>
              <a:buFontTx/>
              <a:buChar char="•"/>
              <a:defRPr/>
            </a:pPr>
            <a:r>
              <a:rPr lang="ru-RU" sz="3200" b="1" kern="0" dirty="0">
                <a:solidFill>
                  <a:srgbClr val="000099"/>
                </a:solidFill>
                <a:latin typeface="Comic Sans MS" pitchFamily="66" charset="0"/>
              </a:rPr>
              <a:t>Я задумался над …</a:t>
            </a:r>
          </a:p>
          <a:p>
            <a:pPr marL="342900" indent="-342900" eaLnBrk="0" hangingPunct="0">
              <a:spcBef>
                <a:spcPct val="20000"/>
              </a:spcBef>
              <a:buFontTx/>
              <a:buChar char="•"/>
              <a:defRPr/>
            </a:pPr>
            <a:r>
              <a:rPr lang="ru-RU" sz="3200" b="1" kern="0" dirty="0">
                <a:solidFill>
                  <a:srgbClr val="000099"/>
                </a:solidFill>
                <a:latin typeface="Comic Sans MS" pitchFamily="66" charset="0"/>
              </a:rPr>
              <a:t>Я научился …</a:t>
            </a:r>
          </a:p>
          <a:p>
            <a:pPr marL="342900" indent="-342900" eaLnBrk="0" hangingPunct="0">
              <a:spcBef>
                <a:spcPct val="20000"/>
              </a:spcBef>
              <a:buFontTx/>
              <a:buChar char="•"/>
              <a:defRPr/>
            </a:pPr>
            <a:r>
              <a:rPr lang="ru-RU" sz="3200" b="1" kern="0" dirty="0">
                <a:solidFill>
                  <a:srgbClr val="000099"/>
                </a:solidFill>
                <a:latin typeface="Comic Sans MS" pitchFamily="66" charset="0"/>
              </a:rPr>
              <a:t>Мне пригодится …</a:t>
            </a:r>
          </a:p>
          <a:p>
            <a:pPr marL="342900" indent="-342900" eaLnBrk="0" hangingPunct="0">
              <a:spcBef>
                <a:spcPct val="20000"/>
              </a:spcBef>
              <a:buFontTx/>
              <a:buChar char="•"/>
              <a:defRPr/>
            </a:pPr>
            <a:r>
              <a:rPr lang="ru-RU" sz="3200" b="1" kern="0" dirty="0">
                <a:solidFill>
                  <a:srgbClr val="000099"/>
                </a:solidFill>
                <a:latin typeface="Comic Sans MS" pitchFamily="66" charset="0"/>
              </a:rPr>
              <a:t>Я смогу …</a:t>
            </a:r>
          </a:p>
          <a:p>
            <a:pPr marL="342900" indent="-342900" eaLnBrk="0" hangingPunct="0">
              <a:spcBef>
                <a:spcPct val="20000"/>
              </a:spcBef>
              <a:buFontTx/>
              <a:buChar char="•"/>
              <a:defRPr/>
            </a:pPr>
            <a:endParaRPr lang="ru-RU" sz="3200" kern="0" dirty="0">
              <a:latin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500"/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500"/>
                                        <p:tgtEl>
                                          <p:spTgt spid="1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00"/>
                                        <p:tgtEl>
                                          <p:spTgt spid="1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5" name="Содержимое 3"/>
          <p:cNvSpPr>
            <a:spLocks noGrp="1"/>
          </p:cNvSpPr>
          <p:nvPr>
            <p:ph idx="1"/>
          </p:nvPr>
        </p:nvSpPr>
        <p:spPr>
          <a:xfrm>
            <a:off x="357188" y="785813"/>
            <a:ext cx="8229600" cy="4983162"/>
          </a:xfrm>
        </p:spPr>
        <p:txBody>
          <a:bodyPr>
            <a:normAutofit lnSpcReduction="10000"/>
          </a:bodyPr>
          <a:lstStyle/>
          <a:p>
            <a:pPr eaLnBrk="1" hangingPunct="1">
              <a:buFontTx/>
              <a:buNone/>
            </a:pPr>
            <a:r>
              <a:rPr lang="ru-RU" dirty="0" smtClean="0"/>
              <a:t>    </a:t>
            </a:r>
            <a:r>
              <a:rPr lang="ru-RU" sz="2800" b="1" dirty="0" smtClean="0">
                <a:solidFill>
                  <a:srgbClr val="7030A0"/>
                </a:solidFill>
                <a:latin typeface="Comic Sans MS" pitchFamily="66" charset="0"/>
              </a:rPr>
              <a:t>Перед тем, как нам расстаться</a:t>
            </a:r>
          </a:p>
          <a:p>
            <a:pPr eaLnBrk="1" hangingPunct="1">
              <a:buFontTx/>
              <a:buNone/>
            </a:pPr>
            <a:r>
              <a:rPr lang="ru-RU" sz="2800" b="1" dirty="0" smtClean="0">
                <a:solidFill>
                  <a:srgbClr val="7030A0"/>
                </a:solidFill>
                <a:latin typeface="Comic Sans MS" pitchFamily="66" charset="0"/>
              </a:rPr>
              <a:t>   И уйти всем по домам,</a:t>
            </a:r>
          </a:p>
          <a:p>
            <a:pPr eaLnBrk="1" hangingPunct="1">
              <a:buFontTx/>
              <a:buNone/>
            </a:pPr>
            <a:r>
              <a:rPr lang="ru-RU" sz="2800" b="1" dirty="0" smtClean="0">
                <a:latin typeface="Comic Sans MS" pitchFamily="66" charset="0"/>
              </a:rPr>
              <a:t>   </a:t>
            </a:r>
            <a:r>
              <a:rPr lang="ru-RU" sz="2800" b="1" dirty="0" smtClean="0">
                <a:solidFill>
                  <a:srgbClr val="7030A0"/>
                </a:solidFill>
                <a:latin typeface="Comic Sans MS" pitchFamily="66" charset="0"/>
              </a:rPr>
              <a:t>Хочется мне попрощаться,</a:t>
            </a:r>
          </a:p>
          <a:p>
            <a:pPr eaLnBrk="1" hangingPunct="1">
              <a:buFontTx/>
              <a:buNone/>
            </a:pPr>
            <a:r>
              <a:rPr lang="ru-RU" sz="2800" b="1" dirty="0" smtClean="0">
                <a:solidFill>
                  <a:srgbClr val="7030A0"/>
                </a:solidFill>
                <a:latin typeface="Comic Sans MS" pitchFamily="66" charset="0"/>
              </a:rPr>
              <a:t>   Пожелав при это  вам,</a:t>
            </a:r>
          </a:p>
          <a:p>
            <a:pPr eaLnBrk="1" hangingPunct="1">
              <a:buFontTx/>
              <a:buNone/>
            </a:pPr>
            <a:r>
              <a:rPr lang="ru-RU" sz="2800" b="1" dirty="0" smtClean="0">
                <a:solidFill>
                  <a:srgbClr val="7030A0"/>
                </a:solidFill>
                <a:latin typeface="Comic Sans MS" pitchFamily="66" charset="0"/>
              </a:rPr>
              <a:t>   Чтобы добрыми вы были,</a:t>
            </a:r>
          </a:p>
          <a:p>
            <a:pPr eaLnBrk="1" hangingPunct="1">
              <a:buFontTx/>
              <a:buNone/>
            </a:pPr>
            <a:r>
              <a:rPr lang="ru-RU" sz="2800" b="1" dirty="0" smtClean="0">
                <a:solidFill>
                  <a:srgbClr val="7030A0"/>
                </a:solidFill>
                <a:latin typeface="Comic Sans MS" pitchFamily="66" charset="0"/>
              </a:rPr>
              <a:t>   Слов волшебных не забыли,</a:t>
            </a:r>
          </a:p>
          <a:p>
            <a:pPr eaLnBrk="1" hangingPunct="1">
              <a:buFontTx/>
              <a:buNone/>
            </a:pPr>
            <a:r>
              <a:rPr lang="ru-RU" sz="2800" b="1" dirty="0" smtClean="0">
                <a:solidFill>
                  <a:srgbClr val="7030A0"/>
                </a:solidFill>
                <a:latin typeface="Comic Sans MS" pitchFamily="66" charset="0"/>
              </a:rPr>
              <a:t>   Чтобы добрыми словами </a:t>
            </a:r>
          </a:p>
          <a:p>
            <a:pPr eaLnBrk="1" hangingPunct="1">
              <a:buFontTx/>
              <a:buNone/>
            </a:pPr>
            <a:r>
              <a:rPr lang="ru-RU" sz="2800" b="1" dirty="0" smtClean="0">
                <a:solidFill>
                  <a:srgbClr val="7030A0"/>
                </a:solidFill>
                <a:latin typeface="Comic Sans MS" pitchFamily="66" charset="0"/>
              </a:rPr>
              <a:t>   Говорили вы с друзьями.</a:t>
            </a:r>
          </a:p>
          <a:p>
            <a:pPr eaLnBrk="1" hangingPunct="1">
              <a:buFontTx/>
              <a:buNone/>
            </a:pPr>
            <a:r>
              <a:rPr lang="ru-RU" sz="2800" b="1" dirty="0" smtClean="0">
                <a:solidFill>
                  <a:srgbClr val="7030A0"/>
                </a:solidFill>
                <a:latin typeface="Comic Sans MS" pitchFamily="66" charset="0"/>
              </a:rPr>
              <a:t>   Расстаёмся мы сейчас,</a:t>
            </a:r>
          </a:p>
          <a:p>
            <a:pPr eaLnBrk="1" hangingPunct="1">
              <a:buFontTx/>
              <a:buNone/>
            </a:pPr>
            <a:r>
              <a:rPr lang="ru-RU" b="1" dirty="0" smtClean="0">
                <a:solidFill>
                  <a:srgbClr val="7030A0"/>
                </a:solidFill>
                <a:latin typeface="Comic Sans MS" pitchFamily="66" charset="0"/>
              </a:rPr>
              <a:t>    Добрый путь вам! В добрый час!</a:t>
            </a:r>
          </a:p>
        </p:txBody>
      </p:sp>
      <p:pic>
        <p:nvPicPr>
          <p:cNvPr id="4" name="Picture 4" descr="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724525" y="1341438"/>
            <a:ext cx="2989263" cy="2133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150</TotalTime>
  <Words>147</Words>
  <Application>Microsoft Office PowerPoint</Application>
  <PresentationFormat>Экран (4:3)</PresentationFormat>
  <Paragraphs>33</Paragraphs>
  <Slides>7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11" baseType="lpstr">
      <vt:lpstr>Arial</vt:lpstr>
      <vt:lpstr>Calibri</vt:lpstr>
      <vt:lpstr>Comic Sans MS</vt:lpstr>
      <vt:lpstr>Тема Office</vt:lpstr>
      <vt:lpstr>Презентация PowerPoint</vt:lpstr>
      <vt:lpstr>Проверка.</vt:lpstr>
      <vt:lpstr>Презентация PowerPoint</vt:lpstr>
      <vt:lpstr>Презентация PowerPoint</vt:lpstr>
      <vt:lpstr>Составьте пословицы, объясните их смысл. 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АЛЕКС</dc:creator>
  <cp:lastModifiedBy>САНЯ</cp:lastModifiedBy>
  <cp:revision>14</cp:revision>
  <dcterms:created xsi:type="dcterms:W3CDTF">2016-02-28T12:17:23Z</dcterms:created>
  <dcterms:modified xsi:type="dcterms:W3CDTF">2018-02-15T21:08:44Z</dcterms:modified>
</cp:coreProperties>
</file>