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60" r:id="rId4"/>
    <p:sldId id="261" r:id="rId5"/>
    <p:sldId id="262" r:id="rId6"/>
    <p:sldId id="263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0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8B79D-6CB4-442A-9DA3-1749ABAE4443}" type="datetimeFigureOut">
              <a:rPr lang="ru-RU" smtClean="0"/>
              <a:t>04.03.2018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FFD90A-B458-4BBE-96BC-72F539A929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8B79D-6CB4-442A-9DA3-1749ABAE4443}" type="datetimeFigureOut">
              <a:rPr lang="ru-RU" smtClean="0"/>
              <a:t>04.03.2018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FFD90A-B458-4BBE-96BC-72F539A929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8B79D-6CB4-442A-9DA3-1749ABAE4443}" type="datetimeFigureOut">
              <a:rPr lang="ru-RU" smtClean="0"/>
              <a:t>04.03.2018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FFD90A-B458-4BBE-96BC-72F539A929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8B79D-6CB4-442A-9DA3-1749ABAE4443}" type="datetimeFigureOut">
              <a:rPr lang="ru-RU" smtClean="0"/>
              <a:t>04.03.2018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FFD90A-B458-4BBE-96BC-72F539A929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8B79D-6CB4-442A-9DA3-1749ABAE4443}" type="datetimeFigureOut">
              <a:rPr lang="ru-RU" smtClean="0"/>
              <a:t>04.03.2018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FFD90A-B458-4BBE-96BC-72F539A929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8B79D-6CB4-442A-9DA3-1749ABAE4443}" type="datetimeFigureOut">
              <a:rPr lang="ru-RU" smtClean="0"/>
              <a:t>04.03.2018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FFD90A-B458-4BBE-96BC-72F539A929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8B79D-6CB4-442A-9DA3-1749ABAE4443}" type="datetimeFigureOut">
              <a:rPr lang="ru-RU" smtClean="0"/>
              <a:t>04.03.2018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FFD90A-B458-4BBE-96BC-72F539A929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8B79D-6CB4-442A-9DA3-1749ABAE4443}" type="datetimeFigureOut">
              <a:rPr lang="ru-RU" smtClean="0"/>
              <a:t>04.03.2018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FFD90A-B458-4BBE-96BC-72F539A929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8B79D-6CB4-442A-9DA3-1749ABAE4443}" type="datetimeFigureOut">
              <a:rPr lang="ru-RU" smtClean="0"/>
              <a:t>04.03.2018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FFD90A-B458-4BBE-96BC-72F539A92906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8B79D-6CB4-442A-9DA3-1749ABAE4443}" type="datetimeFigureOut">
              <a:rPr lang="ru-RU" smtClean="0"/>
              <a:t>04.03.2018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FFD90A-B458-4BBE-96BC-72F539A929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38B79D-6CB4-442A-9DA3-1749ABAE4443}" type="datetimeFigureOut">
              <a:rPr lang="ru-RU" smtClean="0"/>
              <a:t>04.03.2018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2FFD90A-B458-4BBE-96BC-72F539A929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D738B79D-6CB4-442A-9DA3-1749ABAE4443}" type="datetimeFigureOut">
              <a:rPr lang="ru-RU" smtClean="0"/>
              <a:t>04.03.2018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E2FFD90A-B458-4BBE-96BC-72F539A9290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kk-KZ" sz="5300" i="1" dirty="0" smtClean="0"/>
              <a:t>Ашық сабақ</a:t>
            </a:r>
            <a:br>
              <a:rPr lang="kk-KZ" sz="5300" i="1" dirty="0" smtClean="0"/>
            </a:br>
            <a:r>
              <a:rPr lang="en-US" sz="5300" i="1" dirty="0" smtClean="0"/>
              <a:t>Open lesson</a:t>
            </a:r>
            <a:r>
              <a:rPr lang="kk-KZ" sz="5300" i="1" dirty="0" smtClean="0"/>
              <a:t/>
            </a:r>
            <a:br>
              <a:rPr lang="kk-KZ" sz="5300" i="1" dirty="0" smtClean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sz="2800" dirty="0" smtClean="0"/>
              <a:t>Тақырыбы: </a:t>
            </a:r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</a:rPr>
              <a:t>My 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pets and animals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kk-KZ" dirty="0" smtClean="0">
              <a:solidFill>
                <a:schemeClr val="accent1"/>
              </a:solidFill>
            </a:endParaRPr>
          </a:p>
          <a:p>
            <a:endParaRPr lang="kk-KZ" dirty="0">
              <a:solidFill>
                <a:schemeClr val="accent1"/>
              </a:solidFill>
            </a:endParaRPr>
          </a:p>
          <a:p>
            <a:r>
              <a:rPr lang="kk-KZ" dirty="0" smtClean="0">
                <a:solidFill>
                  <a:schemeClr val="accent1"/>
                </a:solidFill>
              </a:rPr>
              <a:t>Орындаған:</a:t>
            </a:r>
            <a:r>
              <a:rPr lang="kk-KZ" dirty="0" smtClean="0">
                <a:solidFill>
                  <a:schemeClr val="accent4">
                    <a:lumMod val="75000"/>
                  </a:schemeClr>
                </a:solidFill>
              </a:rPr>
              <a:t> Кенжебек Булбул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25144"/>
            <a:ext cx="7920880" cy="1465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0624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Мақсаты:</a:t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i="1" dirty="0" smtClean="0">
                <a:solidFill>
                  <a:schemeClr val="accent4">
                    <a:lumMod val="75000"/>
                  </a:schemeClr>
                </a:solidFill>
              </a:rPr>
              <a:t>ағылшын тіліне қызығушылығын ояту;</a:t>
            </a:r>
            <a:br>
              <a:rPr lang="kk-KZ" i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kk-KZ" i="1" dirty="0" smtClean="0">
                <a:solidFill>
                  <a:schemeClr val="accent4">
                    <a:lumMod val="75000"/>
                  </a:schemeClr>
                </a:solidFill>
              </a:rPr>
              <a:t>жануарлардың атауымен таныстыру;</a:t>
            </a:r>
            <a:br>
              <a:rPr lang="kk-KZ" i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kk-KZ" i="1" dirty="0" smtClean="0">
                <a:solidFill>
                  <a:schemeClr val="accent4">
                    <a:lumMod val="75000"/>
                  </a:schemeClr>
                </a:solidFill>
              </a:rPr>
              <a:t>сөздердің дұрыс дыбысталуын және жазылуын үйрету;</a:t>
            </a:r>
            <a:br>
              <a:rPr lang="kk-KZ" i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kk-KZ" i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endParaRPr lang="ru-RU" i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3074" name="Picture 2" descr="https://englishtime-team.com.ua/wp-content/uploads/2016/10/logotip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04664"/>
            <a:ext cx="4392488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1337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393" y="1285755"/>
            <a:ext cx="3644591" cy="2407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268760"/>
            <a:ext cx="4032448" cy="2439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750052" y="314653"/>
            <a:ext cx="344190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Сабақтың</a:t>
            </a:r>
            <a:r>
              <a:rPr lang="ru-RU" sz="28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жоспары</a:t>
            </a:r>
            <a:endParaRPr lang="ru-RU" sz="2800" b="1" i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Lesson pan</a:t>
            </a:r>
            <a:endParaRPr lang="ru-RU" sz="2800" b="1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704089"/>
            <a:ext cx="4005145" cy="2742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789040"/>
            <a:ext cx="2952328" cy="2475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9767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karal\Desktop\Новая папка (2)\20171215_1048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34" y="896264"/>
            <a:ext cx="3746649" cy="2570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Akaral\Desktop\Новая папка (2)\IMG-20180214-WA00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0002" y="908719"/>
            <a:ext cx="4168421" cy="2674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Akaral\Desktop\Новая папка (2)\leOVZYRpdw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469" y="3549847"/>
            <a:ext cx="4163953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329" y="3466485"/>
            <a:ext cx="3744416" cy="29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27784" y="336526"/>
            <a:ext cx="49776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err="1" smtClean="0">
                <a:solidFill>
                  <a:schemeClr val="accent1"/>
                </a:solidFill>
              </a:rPr>
              <a:t>Ашық</a:t>
            </a:r>
            <a:r>
              <a:rPr lang="ru-RU" sz="2800" b="1" i="1" dirty="0" smtClean="0">
                <a:solidFill>
                  <a:schemeClr val="accent1"/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1"/>
                </a:solidFill>
              </a:rPr>
              <a:t>сабақтан</a:t>
            </a:r>
            <a:r>
              <a:rPr lang="ru-RU" sz="2800" b="1" i="1" dirty="0" smtClean="0">
                <a:solidFill>
                  <a:schemeClr val="accent1"/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1"/>
                </a:solidFill>
              </a:rPr>
              <a:t>көрініс</a:t>
            </a:r>
            <a:endParaRPr lang="ru-RU" sz="2800" b="1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863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karal\Desktop\Новая папка (2)\20171215_1040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80728"/>
            <a:ext cx="4032448" cy="242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012581"/>
            <a:ext cx="3672408" cy="237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 descr="C:\Users\Akaral\Desktop\Новая папка (2)\IMG-20180101-WA002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550500"/>
            <a:ext cx="3803915" cy="2542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Akaral\Desktop\Новая папка (2)\IMG-20180101-WA002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550500"/>
            <a:ext cx="3744416" cy="2542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4353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424936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19420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37</TotalTime>
  <Words>15</Words>
  <Application>Microsoft Office PowerPoint</Application>
  <PresentationFormat>Экран (4:3)</PresentationFormat>
  <Paragraphs>8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Аспект</vt:lpstr>
      <vt:lpstr>Ашық сабақ Open lesson  Тақырыбы: My pets and animals</vt:lpstr>
      <vt:lpstr>Мақсаты:  ағылшын тіліне қызығушылығын ояту; жануарлардың атауымен таныстыру; сөздердің дұрыс дыбысталуын және жазылуын үйрету; 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Ашық сабақ  Тақырыбы: My pets and animals</dc:title>
  <dc:creator>Akaral</dc:creator>
  <cp:lastModifiedBy>Akaral</cp:lastModifiedBy>
  <cp:revision>5</cp:revision>
  <dcterms:created xsi:type="dcterms:W3CDTF">2018-03-04T12:51:11Z</dcterms:created>
  <dcterms:modified xsi:type="dcterms:W3CDTF">2018-03-04T13:29:10Z</dcterms:modified>
</cp:coreProperties>
</file>