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94660"/>
  </p:normalViewPr>
  <p:slideViewPr>
    <p:cSldViewPr>
      <p:cViewPr varScale="1">
        <p:scale>
          <a:sx n="88" d="100"/>
          <a:sy n="88" d="100"/>
        </p:scale>
        <p:origin x="-96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7B5FD-A601-4124-9665-BAAA0F7707E6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EB0AE-9053-4BA1-8AFF-A3C90A020DC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EB0AE-9053-4BA1-8AFF-A3C90A020DCF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7FBD-4772-4A5D-BBD4-87B7AA3D5D15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B304-E33A-48C3-918F-79942BC6E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7FBD-4772-4A5D-BBD4-87B7AA3D5D15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B304-E33A-48C3-918F-79942BC6E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7FBD-4772-4A5D-BBD4-87B7AA3D5D15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B304-E33A-48C3-918F-79942BC6E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7FBD-4772-4A5D-BBD4-87B7AA3D5D15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B304-E33A-48C3-918F-79942BC6E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7FBD-4772-4A5D-BBD4-87B7AA3D5D15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B304-E33A-48C3-918F-79942BC6E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7FBD-4772-4A5D-BBD4-87B7AA3D5D15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B304-E33A-48C3-918F-79942BC6E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7FBD-4772-4A5D-BBD4-87B7AA3D5D15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B304-E33A-48C3-918F-79942BC6E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7FBD-4772-4A5D-BBD4-87B7AA3D5D15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B304-E33A-48C3-918F-79942BC6E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7FBD-4772-4A5D-BBD4-87B7AA3D5D15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240B304-E33A-48C3-918F-79942BC6E7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7FBD-4772-4A5D-BBD4-87B7AA3D5D15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B304-E33A-48C3-918F-79942BC6E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7FBD-4772-4A5D-BBD4-87B7AA3D5D15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0B304-E33A-48C3-918F-79942BC6E7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7D7FBD-4772-4A5D-BBD4-87B7AA3D5D15}" type="datetimeFigureOut">
              <a:rPr lang="ru-RU" smtClean="0"/>
              <a:pPr/>
              <a:t>07.03.2018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240B304-E33A-48C3-918F-79942BC6E7C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д</a:t>
            </a:r>
            <a:r>
              <a:rPr lang="ru-RU" dirty="0" smtClean="0"/>
              <a:t>ля учащихся </a:t>
            </a:r>
            <a:r>
              <a:rPr lang="ru-RU" dirty="0" smtClean="0"/>
              <a:t>5 </a:t>
            </a:r>
            <a:r>
              <a:rPr lang="ru-RU" dirty="0" smtClean="0"/>
              <a:t>класса</a:t>
            </a:r>
          </a:p>
          <a:p>
            <a:r>
              <a:rPr lang="ru-RU" dirty="0" smtClean="0"/>
              <a:t>Учитель Авраменко Ю.В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МБОУ </a:t>
            </a:r>
            <a:r>
              <a:rPr lang="ru-RU" dirty="0" err="1" smtClean="0"/>
              <a:t>Яблоневская</a:t>
            </a:r>
            <a:r>
              <a:rPr lang="ru-RU" dirty="0" smtClean="0"/>
              <a:t> ООШ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Ярмарка знаний по теме: «Животные»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dirty="0" smtClean="0"/>
              <a:t>Путаница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Пингвины – жители пустыни,</a:t>
            </a:r>
          </a:p>
          <a:p>
            <a:r>
              <a:rPr lang="ru-RU" dirty="0" smtClean="0"/>
              <a:t>Ужата очень любят дыни,</a:t>
            </a:r>
          </a:p>
          <a:p>
            <a:r>
              <a:rPr lang="ru-RU" dirty="0" smtClean="0"/>
              <a:t>Шоферы знают толк в малине, </a:t>
            </a:r>
          </a:p>
          <a:p>
            <a:r>
              <a:rPr lang="ru-RU" dirty="0" smtClean="0"/>
              <a:t>Ребята ползают в трясине.</a:t>
            </a:r>
          </a:p>
          <a:p>
            <a:r>
              <a:rPr lang="ru-RU" dirty="0" smtClean="0"/>
              <a:t>Верблюды плавают на льдине,</a:t>
            </a:r>
          </a:p>
          <a:p>
            <a:r>
              <a:rPr lang="ru-RU" dirty="0" smtClean="0"/>
              <a:t>Медведи возят груз в машине, </a:t>
            </a:r>
          </a:p>
          <a:p>
            <a:r>
              <a:rPr lang="ru-RU" dirty="0" smtClean="0"/>
              <a:t>Неспешно ходит черепаха,</a:t>
            </a:r>
          </a:p>
          <a:p>
            <a:r>
              <a:rPr lang="ru-RU" dirty="0" smtClean="0"/>
              <a:t>Могучий еж не знает страха,</a:t>
            </a:r>
          </a:p>
          <a:p>
            <a:r>
              <a:rPr lang="ru-RU" dirty="0" smtClean="0"/>
              <a:t>Колючий лев в траве таится,</a:t>
            </a:r>
          </a:p>
          <a:p>
            <a:r>
              <a:rPr lang="ru-RU" dirty="0" smtClean="0"/>
              <a:t>За ним охотится лисица.</a:t>
            </a:r>
          </a:p>
          <a:p>
            <a:r>
              <a:rPr lang="ru-RU" dirty="0" smtClean="0"/>
              <a:t>Нет склада тут, ни лада…</a:t>
            </a:r>
          </a:p>
          <a:p>
            <a:r>
              <a:rPr lang="ru-RU" dirty="0" smtClean="0"/>
              <a:t>Переставьте все как надо!</a:t>
            </a:r>
            <a:endParaRPr lang="ru-RU" dirty="0"/>
          </a:p>
        </p:txBody>
      </p:sp>
      <p:pic>
        <p:nvPicPr>
          <p:cNvPr id="1026" name="Picture 2" descr="C:\Users\User\Desktop\pengui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836712"/>
            <a:ext cx="3168352" cy="3168352"/>
          </a:xfrm>
          <a:prstGeom prst="rect">
            <a:avLst/>
          </a:prstGeom>
          <a:noFill/>
        </p:spPr>
      </p:pic>
      <p:pic>
        <p:nvPicPr>
          <p:cNvPr id="1027" name="Picture 3" descr="C:\Users\User\Desktop\еж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077072"/>
            <a:ext cx="2520280" cy="2562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52128"/>
          </a:xfrm>
        </p:spPr>
        <p:txBody>
          <a:bodyPr>
            <a:normAutofit/>
          </a:bodyPr>
          <a:lstStyle/>
          <a:p>
            <a:r>
              <a:rPr lang="ru-RU" dirty="0" smtClean="0"/>
              <a:t>Отгадай животное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У этой рыбы фантастическая жадность. В её желудке находят не только других рыб, но и мышей, крыс, мелких и средних птиц, а еще… часы, монетки – видимо, хищница впопыхах принимает их за рыбку с яркой чешуей. Что это за рыба</a:t>
            </a:r>
            <a:r>
              <a:rPr lang="ru-RU" dirty="0" smtClean="0"/>
              <a:t>?</a:t>
            </a:r>
            <a:endParaRPr lang="ru-RU" dirty="0" smtClean="0"/>
          </a:p>
          <a:p>
            <a:r>
              <a:rPr lang="ru-RU" dirty="0" smtClean="0"/>
              <a:t>Какому животному поставлено два памятника</a:t>
            </a:r>
            <a:r>
              <a:rPr lang="ru-RU" dirty="0" smtClean="0"/>
              <a:t>?</a:t>
            </a:r>
          </a:p>
          <a:p>
            <a:endParaRPr lang="ru-RU" dirty="0"/>
          </a:p>
        </p:txBody>
      </p:sp>
      <p:pic>
        <p:nvPicPr>
          <p:cNvPr id="8" name="Picture 3" descr="C:\Users\User\Desktop\щук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628800"/>
            <a:ext cx="4038600" cy="1482797"/>
          </a:xfrm>
          <a:prstGeom prst="rect">
            <a:avLst/>
          </a:prstGeom>
          <a:noFill/>
        </p:spPr>
      </p:pic>
      <p:pic>
        <p:nvPicPr>
          <p:cNvPr id="2052" name="Picture 4" descr="C:\Users\User\Desktop\лягуш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429000"/>
            <a:ext cx="2952329" cy="2619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404664"/>
            <a:ext cx="4038600" cy="5950261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Лазает по веткам, как попугай; и лапами цепляется, и клювом, хоть вниз хвостом повиснет, хоть вниз головой – ему все равно. Он занят одним: вылущивает из шишек семена.</a:t>
            </a:r>
          </a:p>
          <a:p>
            <a:r>
              <a:rPr lang="ru-RU" dirty="0" smtClean="0"/>
              <a:t>Это аккуратный и чистоплотный зверь. Шкурка его всегда чистая и причесанная, в норе идеальный порядок. Осенью он готовится к зиме, отъедается и сильно жиреет. Питается жуками, ящерицами, лягушками, ест ягоды. Перед тем, как лечь спать, сгребает в нору опавшие листья и устраивает себе мягкую постель. Спит зимой не крепко: во время оттепелей просыпается, вылезает из норы, чтобы немного размяться и погреться на солнце.</a:t>
            </a:r>
            <a:endParaRPr lang="ru-RU" dirty="0"/>
          </a:p>
        </p:txBody>
      </p:sp>
      <p:pic>
        <p:nvPicPr>
          <p:cNvPr id="3074" name="Picture 2" descr="C:\Users\User\Desktop\клест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404665"/>
            <a:ext cx="4038600" cy="2520280"/>
          </a:xfrm>
          <a:prstGeom prst="rect">
            <a:avLst/>
          </a:prstGeom>
          <a:noFill/>
        </p:spPr>
      </p:pic>
      <p:pic>
        <p:nvPicPr>
          <p:cNvPr id="3075" name="Picture 3" descr="C:\Users\User\Desktop\Барсу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429000"/>
            <a:ext cx="3654176" cy="22827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476672"/>
            <a:ext cx="4038600" cy="587825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Посмотришь на эту небольшую, размером с воробья птичку и подумаешь: ну что в ней особенного? Невзрачная, серенькая, только хвостик рыжеват… А вечером или ночью приди сюда – и остановишься как вкопанный, услышав ее песню.</a:t>
            </a:r>
          </a:p>
          <a:p>
            <a:r>
              <a:rPr lang="ru-RU" dirty="0" smtClean="0"/>
              <a:t>Это самое симпатичное и любимое животное Австралии: пушистая шкурка, глаза – бусинки, лохматые ушки, смешной нос. Детеныш рождается величиной с вишню и 7-8 месяцев живет в сумке на животе у матери. Затем перебирается на спину и ездит на ней верхом еще целый год. Обычно с мамой живут 2-3 детеныша разного возраста. Они дружно играют, лазают по деревьям, учатся выбирать съедобные листья эвкалиптов.</a:t>
            </a:r>
            <a:endParaRPr lang="ru-RU" dirty="0"/>
          </a:p>
        </p:txBody>
      </p:sp>
      <p:pic>
        <p:nvPicPr>
          <p:cNvPr id="4098" name="Picture 2" descr="C:\Users\User\Desktop\соловей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764704"/>
            <a:ext cx="3534544" cy="2232247"/>
          </a:xfrm>
          <a:prstGeom prst="rect">
            <a:avLst/>
          </a:prstGeom>
          <a:noFill/>
        </p:spPr>
      </p:pic>
      <p:pic>
        <p:nvPicPr>
          <p:cNvPr id="4099" name="Picture 3" descr="C:\Users\User\Desktop\коал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284984"/>
            <a:ext cx="3672408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Собери пословицы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Дятлу без носу, </a:t>
            </a:r>
          </a:p>
          <a:p>
            <a:r>
              <a:rPr lang="ru-RU" dirty="0" smtClean="0"/>
              <a:t>Не для того птице хвост,</a:t>
            </a:r>
          </a:p>
          <a:p>
            <a:r>
              <a:rPr lang="ru-RU" dirty="0" smtClean="0"/>
              <a:t>Раззадорился воробей,</a:t>
            </a:r>
          </a:p>
          <a:p>
            <a:r>
              <a:rPr lang="ru-RU" dirty="0" smtClean="0"/>
              <a:t>Громче всех сойка кричит,</a:t>
            </a:r>
          </a:p>
          <a:p>
            <a:r>
              <a:rPr lang="ru-RU" dirty="0" smtClean="0"/>
              <a:t>Лучше слушать одного соловья,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ч</a:t>
            </a:r>
            <a:r>
              <a:rPr lang="ru-RU" dirty="0" smtClean="0"/>
              <a:t>тоб мух отгонять.</a:t>
            </a:r>
          </a:p>
          <a:p>
            <a:r>
              <a:rPr lang="ru-RU" dirty="0"/>
              <a:t>д</a:t>
            </a:r>
            <a:r>
              <a:rPr lang="ru-RU" dirty="0" smtClean="0"/>
              <a:t>а редко права бывает.</a:t>
            </a:r>
          </a:p>
          <a:p>
            <a:r>
              <a:rPr lang="ru-RU" dirty="0"/>
              <a:t>ч</a:t>
            </a:r>
            <a:r>
              <a:rPr lang="ru-RU" dirty="0" smtClean="0"/>
              <a:t>ем сотню воробьев.</a:t>
            </a:r>
          </a:p>
          <a:p>
            <a:r>
              <a:rPr lang="ru-RU" dirty="0"/>
              <a:t>т</a:t>
            </a:r>
            <a:r>
              <a:rPr lang="ru-RU" dirty="0" smtClean="0"/>
              <a:t>ак и кота не боится.</a:t>
            </a:r>
          </a:p>
          <a:p>
            <a:r>
              <a:rPr lang="ru-RU" dirty="0"/>
              <a:t>к</a:t>
            </a:r>
            <a:r>
              <a:rPr lang="ru-RU" dirty="0" smtClean="0"/>
              <a:t>ак волку без ног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Угадай-ка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На скале он строит дом, </a:t>
            </a:r>
          </a:p>
          <a:p>
            <a:r>
              <a:rPr lang="ru-RU" dirty="0" smtClean="0"/>
              <a:t>Разве жить не страшно в нем?</a:t>
            </a:r>
          </a:p>
          <a:p>
            <a:r>
              <a:rPr lang="ru-RU" dirty="0" smtClean="0"/>
              <a:t>Хоть кругом и красота, </a:t>
            </a:r>
          </a:p>
          <a:p>
            <a:r>
              <a:rPr lang="ru-RU" dirty="0" smtClean="0"/>
              <a:t>Но такая высота!</a:t>
            </a:r>
          </a:p>
          <a:p>
            <a:r>
              <a:rPr lang="ru-RU" dirty="0" smtClean="0"/>
              <a:t>Нет, хозяин не боится</a:t>
            </a:r>
          </a:p>
          <a:p>
            <a:r>
              <a:rPr lang="ru-RU" dirty="0" smtClean="0"/>
              <a:t>Со скалы крутой свалиться, </a:t>
            </a:r>
          </a:p>
          <a:p>
            <a:r>
              <a:rPr lang="ru-RU" dirty="0" smtClean="0"/>
              <a:t>Два могучие крыла</a:t>
            </a:r>
          </a:p>
          <a:p>
            <a:r>
              <a:rPr lang="ru-RU" dirty="0" smtClean="0"/>
              <a:t>У хозяина …..</a:t>
            </a:r>
          </a:p>
          <a:p>
            <a:endParaRPr lang="ru-RU" dirty="0"/>
          </a:p>
        </p:txBody>
      </p:sp>
      <p:pic>
        <p:nvPicPr>
          <p:cNvPr id="5122" name="Picture 2" descr="C:\Users\User\Desktop\орел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060848"/>
            <a:ext cx="4038600" cy="3230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Эти звери – знают все ребята</a:t>
            </a:r>
          </a:p>
          <a:p>
            <a:r>
              <a:rPr lang="ru-RU" dirty="0" smtClean="0"/>
              <a:t>Ходят в шубах полосатых.</a:t>
            </a:r>
          </a:p>
          <a:p>
            <a:r>
              <a:rPr lang="ru-RU" dirty="0" smtClean="0"/>
              <a:t>Полосы огромные – желтые и темные. </a:t>
            </a:r>
            <a:endParaRPr lang="ru-RU" dirty="0"/>
          </a:p>
          <a:p>
            <a:r>
              <a:rPr lang="ru-RU" dirty="0" smtClean="0"/>
              <a:t>От хвоста и до ушей</a:t>
            </a:r>
          </a:p>
          <a:p>
            <a:r>
              <a:rPr lang="ru-RU" dirty="0" smtClean="0"/>
              <a:t>Цвет песка и камышей</a:t>
            </a:r>
            <a:endParaRPr lang="ru-RU" dirty="0"/>
          </a:p>
        </p:txBody>
      </p:sp>
      <p:pic>
        <p:nvPicPr>
          <p:cNvPr id="6146" name="Picture 2" descr="C:\Users\User\Desktop\tig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132856"/>
            <a:ext cx="4038600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Это кто там лентой черной </a:t>
            </a:r>
          </a:p>
          <a:p>
            <a:r>
              <a:rPr lang="ru-RU" dirty="0" smtClean="0"/>
              <a:t>К ручейку скользнул проворно?</a:t>
            </a:r>
          </a:p>
          <a:p>
            <a:r>
              <a:rPr lang="ru-RU" dirty="0" smtClean="0"/>
              <a:t>Сквозь кусты пробрался ловко,</a:t>
            </a:r>
          </a:p>
          <a:p>
            <a:r>
              <a:rPr lang="ru-RU" dirty="0" smtClean="0"/>
              <a:t>А на маленькой головке</a:t>
            </a:r>
          </a:p>
          <a:p>
            <a:r>
              <a:rPr lang="ru-RU" dirty="0" smtClean="0"/>
              <a:t>(Все об этом знать должны)</a:t>
            </a:r>
          </a:p>
          <a:p>
            <a:r>
              <a:rPr lang="ru-RU" dirty="0" smtClean="0"/>
              <a:t>Пятна желтые видны.</a:t>
            </a:r>
            <a:endParaRPr lang="ru-RU" dirty="0"/>
          </a:p>
        </p:txBody>
      </p:sp>
      <p:pic>
        <p:nvPicPr>
          <p:cNvPr id="7170" name="Picture 2" descr="C:\Users\User\Desktop\уж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132856"/>
            <a:ext cx="4038600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692696"/>
            <a:ext cx="4038600" cy="5662229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Жучок-невеличка, поменьше ноготка, </a:t>
            </a:r>
          </a:p>
          <a:p>
            <a:r>
              <a:rPr lang="ru-RU" dirty="0" smtClean="0"/>
              <a:t>Но любит народ  </a:t>
            </a:r>
            <a:r>
              <a:rPr lang="ru-RU" dirty="0"/>
              <a:t>к</a:t>
            </a:r>
            <a:r>
              <a:rPr lang="ru-RU" dirty="0" smtClean="0"/>
              <a:t>расного жучка!</a:t>
            </a:r>
          </a:p>
          <a:p>
            <a:r>
              <a:rPr lang="ru-RU" dirty="0" smtClean="0"/>
              <a:t>Видно, давненько приметил народ :</a:t>
            </a:r>
          </a:p>
          <a:p>
            <a:r>
              <a:rPr lang="ru-RU" dirty="0" smtClean="0"/>
              <a:t>Больше жучков – здоровей огород.</a:t>
            </a:r>
          </a:p>
          <a:p>
            <a:r>
              <a:rPr lang="ru-RU" dirty="0" smtClean="0"/>
              <a:t>Потому что он сам и прожорливые детки</a:t>
            </a:r>
          </a:p>
          <a:p>
            <a:r>
              <a:rPr lang="ru-RU" dirty="0" smtClean="0"/>
              <a:t>Поедают на обед совсем не конфетки, </a:t>
            </a:r>
          </a:p>
          <a:p>
            <a:r>
              <a:rPr lang="ru-RU" dirty="0" smtClean="0"/>
              <a:t>А не сладкую, не соленую,</a:t>
            </a:r>
          </a:p>
          <a:p>
            <a:r>
              <a:rPr lang="ru-RU" dirty="0" smtClean="0"/>
              <a:t>Очень вредную, тлю зеленую</a:t>
            </a:r>
          </a:p>
        </p:txBody>
      </p:sp>
      <p:pic>
        <p:nvPicPr>
          <p:cNvPr id="8194" name="Picture 2" descr="C:\Users\User\Desktop\божья коровка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980728"/>
            <a:ext cx="4038600" cy="43425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Представьте, что вы… Опишите ваши ощущения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- гусеница, превращающаяся в бабочку. Опишите свои ощущения</a:t>
            </a:r>
          </a:p>
          <a:p>
            <a:pPr>
              <a:buNone/>
            </a:pPr>
            <a:r>
              <a:rPr lang="ru-RU" dirty="0" smtClean="0"/>
              <a:t> -  лягушка. Как вы себя чувствуете  на суше и в воде? Где вам нравится больше? Почему?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- уссурийский тигр на охоте. Опишите свои ощущения.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Кто как поёт?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Голубь – воркует </a:t>
            </a:r>
          </a:p>
          <a:p>
            <a:r>
              <a:rPr lang="ru-RU" dirty="0" smtClean="0"/>
              <a:t>Глухарь  </a:t>
            </a:r>
          </a:p>
          <a:p>
            <a:r>
              <a:rPr lang="ru-RU" dirty="0" smtClean="0"/>
              <a:t>Лиса </a:t>
            </a:r>
          </a:p>
          <a:p>
            <a:r>
              <a:rPr lang="ru-RU" dirty="0" smtClean="0"/>
              <a:t>Медведь </a:t>
            </a:r>
          </a:p>
          <a:p>
            <a:r>
              <a:rPr lang="ru-RU" dirty="0" smtClean="0"/>
              <a:t>Утка </a:t>
            </a:r>
          </a:p>
          <a:p>
            <a:r>
              <a:rPr lang="ru-RU" dirty="0" smtClean="0"/>
              <a:t>Филин </a:t>
            </a:r>
          </a:p>
          <a:p>
            <a:r>
              <a:rPr lang="ru-RU" dirty="0" smtClean="0"/>
              <a:t>Коза</a:t>
            </a:r>
          </a:p>
          <a:p>
            <a:r>
              <a:rPr lang="ru-RU" dirty="0" smtClean="0"/>
              <a:t>Гусь</a:t>
            </a:r>
          </a:p>
          <a:p>
            <a:r>
              <a:rPr lang="ru-RU" dirty="0" smtClean="0"/>
              <a:t>Конь</a:t>
            </a:r>
          </a:p>
          <a:p>
            <a:r>
              <a:rPr lang="ru-RU" dirty="0" smtClean="0"/>
              <a:t>Свинья</a:t>
            </a:r>
            <a:endParaRPr lang="ru-RU" dirty="0"/>
          </a:p>
        </p:txBody>
      </p:sp>
      <p:pic>
        <p:nvPicPr>
          <p:cNvPr id="9219" name="Picture 3" descr="C:\Users\User\Desktop\ноты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412776"/>
            <a:ext cx="4470648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Дальше, дальше, дальше…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Какая птица самая большая в мире?</a:t>
            </a:r>
          </a:p>
          <a:p>
            <a:r>
              <a:rPr lang="ru-RU" dirty="0" smtClean="0"/>
              <a:t>Любимое лакомство аистов</a:t>
            </a:r>
          </a:p>
          <a:p>
            <a:r>
              <a:rPr lang="ru-RU" dirty="0" smtClean="0"/>
              <a:t>Какая птица носит фамилию известного русского писателя?</a:t>
            </a:r>
          </a:p>
          <a:p>
            <a:r>
              <a:rPr lang="ru-RU" dirty="0" smtClean="0"/>
              <a:t>Какую птицу называют «лесной кошкой»?</a:t>
            </a:r>
          </a:p>
          <a:p>
            <a:r>
              <a:rPr lang="ru-RU" dirty="0" smtClean="0"/>
              <a:t>Зимуют ли птицы в скворечнике?</a:t>
            </a:r>
          </a:p>
          <a:p>
            <a:r>
              <a:rPr lang="ru-RU" dirty="0" smtClean="0"/>
              <a:t>Кто из лесных </a:t>
            </a:r>
            <a:r>
              <a:rPr lang="ru-RU" dirty="0"/>
              <a:t> </a:t>
            </a:r>
            <a:r>
              <a:rPr lang="ru-RU" dirty="0" smtClean="0"/>
              <a:t>зверей меняет свой гардероб два раза в год?</a:t>
            </a:r>
          </a:p>
          <a:p>
            <a:r>
              <a:rPr lang="ru-RU" dirty="0" smtClean="0"/>
              <a:t>Какую рыбу зовут « речным санитаром»?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dirty="0" smtClean="0"/>
              <a:t>Инженер-строитель дома на реке</a:t>
            </a:r>
          </a:p>
          <a:p>
            <a:r>
              <a:rPr lang="ru-RU" dirty="0" smtClean="0"/>
              <a:t>Какой зверь по праву считается самым быстрым?</a:t>
            </a:r>
          </a:p>
          <a:p>
            <a:r>
              <a:rPr lang="ru-RU" dirty="0" smtClean="0"/>
              <a:t>Животное наших лесов, похожее на кошку в увеличенном виде</a:t>
            </a:r>
          </a:p>
          <a:p>
            <a:r>
              <a:rPr lang="ru-RU" dirty="0" smtClean="0"/>
              <a:t>Какое животное во время бега выставляет вперед задние лапы?</a:t>
            </a:r>
          </a:p>
          <a:p>
            <a:r>
              <a:rPr lang="ru-RU" dirty="0" smtClean="0"/>
              <a:t>Когда ежи не колются?</a:t>
            </a:r>
          </a:p>
          <a:p>
            <a:r>
              <a:rPr lang="ru-RU" dirty="0" smtClean="0"/>
              <a:t>Какое животное обладает самым громким голосом?</a:t>
            </a:r>
          </a:p>
          <a:p>
            <a:r>
              <a:rPr lang="ru-RU" dirty="0" smtClean="0"/>
              <a:t>Какую коровку «доят» муравьи?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ru-RU" dirty="0" smtClean="0"/>
              <a:t>Какие ноги у жирафа длиннее?</a:t>
            </a:r>
          </a:p>
          <a:p>
            <a:r>
              <a:rPr lang="ru-RU" dirty="0" smtClean="0"/>
              <a:t>Какого насекомого называют в народе «глазастым охотником»?</a:t>
            </a:r>
          </a:p>
          <a:p>
            <a:r>
              <a:rPr lang="ru-RU" dirty="0" smtClean="0"/>
              <a:t>Какая рыба названа именем человека?</a:t>
            </a:r>
          </a:p>
          <a:p>
            <a:r>
              <a:rPr lang="ru-RU" dirty="0" smtClean="0"/>
              <a:t>Детеныши каких животных питаются молоком чужой матери?</a:t>
            </a:r>
          </a:p>
          <a:p>
            <a:r>
              <a:rPr lang="ru-RU" dirty="0" smtClean="0"/>
              <a:t>Какое животное каждую зиму теряет свой «головной убор»?</a:t>
            </a:r>
          </a:p>
          <a:p>
            <a:r>
              <a:rPr lang="ru-RU" dirty="0" smtClean="0"/>
              <a:t>Какое животное любит спать вниз головой?</a:t>
            </a:r>
          </a:p>
          <a:p>
            <a:r>
              <a:rPr lang="ru-RU" dirty="0" smtClean="0"/>
              <a:t>Какого животного называют «санитаром леса»?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ru-RU" dirty="0" smtClean="0"/>
              <a:t>Какой зверь самый маленький?</a:t>
            </a:r>
          </a:p>
          <a:p>
            <a:r>
              <a:rPr lang="ru-RU" dirty="0" smtClean="0"/>
              <a:t>Сколько ног у паука?</a:t>
            </a:r>
          </a:p>
          <a:p>
            <a:r>
              <a:rPr lang="ru-RU" dirty="0" smtClean="0"/>
              <a:t>Сколько ног у жука?</a:t>
            </a:r>
          </a:p>
          <a:p>
            <a:r>
              <a:rPr lang="ru-RU" dirty="0" smtClean="0"/>
              <a:t>Где находится ухо у кузнечика?</a:t>
            </a:r>
          </a:p>
          <a:p>
            <a:r>
              <a:rPr lang="ru-RU" dirty="0" smtClean="0"/>
              <a:t>Из нее выводятся головастики</a:t>
            </a:r>
          </a:p>
          <a:p>
            <a:r>
              <a:rPr lang="ru-RU" dirty="0" smtClean="0"/>
              <a:t>Кто часто меняет одежду, не раздеваясь?</a:t>
            </a:r>
          </a:p>
          <a:p>
            <a:r>
              <a:rPr lang="ru-RU" dirty="0" smtClean="0"/>
              <a:t>Кто трижды родится, прежде чем стать взрослым?</a:t>
            </a:r>
          </a:p>
          <a:p>
            <a:r>
              <a:rPr lang="ru-RU" dirty="0" smtClean="0"/>
              <a:t>Чем питается зимой жаба?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r>
              <a:rPr lang="ru-RU" dirty="0" smtClean="0"/>
              <a:t>Какая лесная птица считается самой болтливой?</a:t>
            </a:r>
          </a:p>
          <a:p>
            <a:r>
              <a:rPr lang="ru-RU" dirty="0" smtClean="0"/>
              <a:t>Кого по праву называют «лесным доктором»?</a:t>
            </a:r>
          </a:p>
          <a:p>
            <a:r>
              <a:rPr lang="ru-RU" dirty="0" smtClean="0"/>
              <a:t>Какая птица не желает «исполнять свой родительский долг» по отношению к своему будущему потомству, подбрасывая яйца в чужие гнезда?</a:t>
            </a:r>
          </a:p>
          <a:p>
            <a:r>
              <a:rPr lang="ru-RU" dirty="0" smtClean="0"/>
              <a:t>Какая птица ходит круглый год во фраке?</a:t>
            </a:r>
          </a:p>
          <a:p>
            <a:r>
              <a:rPr lang="ru-RU" dirty="0" smtClean="0"/>
              <a:t>Эта птица стоит на первом месте по скорости полета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r>
              <a:rPr lang="ru-RU" dirty="0" smtClean="0"/>
              <a:t>Самая маленькая птичка планеты</a:t>
            </a:r>
          </a:p>
          <a:p>
            <a:r>
              <a:rPr lang="ru-RU" dirty="0" smtClean="0"/>
              <a:t>Наука о животных</a:t>
            </a:r>
          </a:p>
          <a:p>
            <a:r>
              <a:rPr lang="ru-RU" dirty="0" smtClean="0"/>
              <a:t>Какая лесная птица считается долгожительницей?</a:t>
            </a:r>
          </a:p>
          <a:p>
            <a:r>
              <a:rPr lang="ru-RU" dirty="0" smtClean="0"/>
              <a:t>Какое хорошо всем известное и ужасно надоедливое насекомое может передвигаться вниз головой и пробовать еду лапками?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24136"/>
          </a:xfrm>
        </p:spPr>
        <p:txBody>
          <a:bodyPr/>
          <a:lstStyle/>
          <a:p>
            <a:r>
              <a:rPr lang="ru-RU" dirty="0" smtClean="0"/>
              <a:t>Узнай по картинке</a:t>
            </a:r>
            <a:endParaRPr lang="ru-RU" dirty="0"/>
          </a:p>
        </p:txBody>
      </p:sp>
      <p:pic>
        <p:nvPicPr>
          <p:cNvPr id="1026" name="Picture 2" descr="F:\iCAUT45O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3" y="1811222"/>
            <a:ext cx="5771201" cy="41380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iCA9C5LX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836712"/>
            <a:ext cx="6144682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iCAZMCVG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404664"/>
            <a:ext cx="3448198" cy="58115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слони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086898"/>
            <a:ext cx="6003123" cy="45023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лёв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836712"/>
            <a:ext cx="7128792" cy="5169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тигр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4074" y="549275"/>
            <a:ext cx="7435851" cy="5576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117</TotalTime>
  <Words>929</Words>
  <Application>Microsoft Office PowerPoint</Application>
  <PresentationFormat>Экран (4:3)</PresentationFormat>
  <Paragraphs>119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Поток</vt:lpstr>
      <vt:lpstr>Ярмарка знаний по теме: «Животные»</vt:lpstr>
      <vt:lpstr>Путаница</vt:lpstr>
      <vt:lpstr>Отгадай животное</vt:lpstr>
      <vt:lpstr>Слайд 4</vt:lpstr>
      <vt:lpstr>Слайд 5</vt:lpstr>
      <vt:lpstr>Собери пословицы</vt:lpstr>
      <vt:lpstr>Угадай-ка</vt:lpstr>
      <vt:lpstr>Слайд 8</vt:lpstr>
      <vt:lpstr>Слайд 9</vt:lpstr>
      <vt:lpstr>Слайд 10</vt:lpstr>
      <vt:lpstr>Представьте, что вы… Опишите ваши ощущения</vt:lpstr>
      <vt:lpstr>Кто как поёт?</vt:lpstr>
      <vt:lpstr>Дальше, дальше, дальше…</vt:lpstr>
      <vt:lpstr>Слайд 14</vt:lpstr>
      <vt:lpstr>Слайд 15</vt:lpstr>
      <vt:lpstr>Слайд 16</vt:lpstr>
      <vt:lpstr>Слайд 17</vt:lpstr>
      <vt:lpstr>Слайд 18</vt:lpstr>
      <vt:lpstr>Узнай по картинке</vt:lpstr>
      <vt:lpstr>Слайд 20</vt:lpstr>
      <vt:lpstr>Слайд 21</vt:lpstr>
      <vt:lpstr>Слайд 22</vt:lpstr>
      <vt:lpstr>Слайд 23</vt:lpstr>
      <vt:lpstr>Слайд 24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Урок-викторина  по экологии</dc:title>
  <dc:creator>Your User Name</dc:creator>
  <cp:lastModifiedBy>User</cp:lastModifiedBy>
  <cp:revision>6</cp:revision>
  <dcterms:created xsi:type="dcterms:W3CDTF">2015-10-30T13:23:40Z</dcterms:created>
  <dcterms:modified xsi:type="dcterms:W3CDTF">2018-03-07T11:26:57Z</dcterms:modified>
</cp:coreProperties>
</file>