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Презентация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на тему:</a:t>
            </a:r>
            <a:br>
              <a:rPr lang="ru-RU" sz="3600" dirty="0" smtClean="0"/>
            </a:br>
            <a:r>
              <a:rPr lang="ru-RU" sz="3600" dirty="0" smtClean="0"/>
              <a:t>«Современные представления о Солнечной системе» </a:t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6800" y="6248400"/>
            <a:ext cx="42672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l"/>
            <a:r>
              <a:rPr lang="ru-RU" dirty="0" err="1" smtClean="0"/>
              <a:t>Аджиева</a:t>
            </a:r>
            <a:r>
              <a:rPr lang="ru-RU" dirty="0" smtClean="0"/>
              <a:t> Анжела Борисовна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100" dirty="0" smtClean="0"/>
              <a:t>система космических тел, включающая, помимо центрального светила Солнца восемь больших планет их спутники, множество малых планет, кометы, мелкие метеорные тела и космическую пыль, движущиеся в области преобладающего гравитационного действия Солнца. Согласно господствующим научным представлениям, образование Солнечной системы началось с возникновения центрального тела Солнца; поле тяготения Солнца привело к захвату налетевшего газово-пылевого облака, из которого в результате гравитационного расслоения и конденсации произошло формирование Солнечной системы.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2000"/>
            <a:ext cx="4419600" cy="68579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СОЛНЕЧНАЯ СИСТЕМА- 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2800" dirty="0" smtClean="0"/>
              <a:t>Даже после того, как к планетам отправлялись эскадры автоматических космических исследовательских кораблей, солнечная система еще скрывает в себе много не известного, интересного не познанного.</a:t>
            </a:r>
            <a:br>
              <a:rPr lang="ru-RU" sz="2800" dirty="0" smtClean="0"/>
            </a:br>
            <a:r>
              <a:rPr lang="ru-RU" sz="2800" dirty="0" smtClean="0"/>
              <a:t>Все объекты Солнечной системы можно разделить на пять групп: Солнце, большие планеты, карликовые планеты (планетоиды), спутники планет и малые тела.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Картинки по запросу солнечная систем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До сих пор традиционно рассматривалась как перманентный процесс, в ходе которого газопылевое облако, сформировавшееся возле новорожденного Солнца, постепенно охлаждаясь, позволило образоваться первоначально совсем небольшим частицам твердого вещества, слипшегося в конечном счете в крупные астероиды и планеты, которые теперь в ходят в состав солнечной системы. Однако теперь появились свидетельства существования по крайней мере двух различных этапов развития планетных систем. Подобный вывод сделали геолог Юрий </a:t>
            </a:r>
            <a:r>
              <a:rPr lang="ru-RU" sz="2800" dirty="0" err="1" smtClean="0"/>
              <a:t>Амелин</a:t>
            </a:r>
            <a:r>
              <a:rPr lang="ru-RU" sz="2800" dirty="0" smtClean="0"/>
              <a:t>, работающий ныне в Университете Торонто (</a:t>
            </a:r>
            <a:r>
              <a:rPr lang="ru-RU" sz="2800" dirty="0" err="1" smtClean="0"/>
              <a:t>University</a:t>
            </a:r>
            <a:r>
              <a:rPr lang="ru-RU" sz="2800" dirty="0" smtClean="0"/>
              <a:t> </a:t>
            </a:r>
            <a:r>
              <a:rPr lang="ru-RU" sz="2800" dirty="0" err="1" smtClean="0"/>
              <a:t>of</a:t>
            </a:r>
            <a:r>
              <a:rPr lang="ru-RU" sz="2800" dirty="0" smtClean="0"/>
              <a:t> </a:t>
            </a:r>
            <a:r>
              <a:rPr lang="ru-RU" sz="2800" dirty="0" err="1" smtClean="0"/>
              <a:t>Toronto</a:t>
            </a:r>
            <a:r>
              <a:rPr lang="ru-RU" sz="2800" dirty="0" smtClean="0"/>
              <a:t>, Канада), и его соавтор (по соответствующей публикации в журнале </a:t>
            </a:r>
            <a:r>
              <a:rPr lang="ru-RU" sz="2800" dirty="0" err="1" smtClean="0"/>
              <a:t>Nature</a:t>
            </a:r>
            <a:r>
              <a:rPr lang="ru-RU" sz="2800" dirty="0" smtClean="0"/>
              <a:t>) Александр Крот из Гавайского университета (</a:t>
            </a:r>
            <a:r>
              <a:rPr lang="ru-RU" sz="2800" dirty="0" err="1" smtClean="0"/>
              <a:t>University</a:t>
            </a:r>
            <a:r>
              <a:rPr lang="ru-RU" sz="2800" dirty="0" smtClean="0"/>
              <a:t> </a:t>
            </a:r>
            <a:r>
              <a:rPr lang="ru-RU" sz="2800" dirty="0" err="1" smtClean="0"/>
              <a:t>of</a:t>
            </a:r>
            <a:r>
              <a:rPr lang="ru-RU" sz="2800" dirty="0" smtClean="0"/>
              <a:t> </a:t>
            </a:r>
            <a:r>
              <a:rPr lang="ru-RU" sz="2800" dirty="0" err="1" smtClean="0"/>
              <a:t>Hawaii</a:t>
            </a:r>
            <a:r>
              <a:rPr lang="ru-RU" sz="2800" dirty="0" smtClean="0"/>
              <a:t>, США)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8200"/>
            <a:ext cx="5943600" cy="6096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Эволюция Солнечной системы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2800" dirty="0" smtClean="0"/>
              <a:t>после изучения минеральной структуры так называемых </a:t>
            </a:r>
            <a:r>
              <a:rPr lang="ru-RU" sz="2800" dirty="0" err="1" smtClean="0"/>
              <a:t>хондр</a:t>
            </a:r>
            <a:r>
              <a:rPr lang="ru-RU" sz="2800" dirty="0" smtClean="0"/>
              <a:t> (</a:t>
            </a:r>
            <a:r>
              <a:rPr lang="ru-RU" sz="2800" dirty="0" err="1" smtClean="0"/>
              <a:t>chondrules</a:t>
            </a:r>
            <a:r>
              <a:rPr lang="ru-RU" sz="2800" dirty="0" smtClean="0"/>
              <a:t>) метеоритов </a:t>
            </a:r>
            <a:r>
              <a:rPr lang="ru-RU" sz="2800" dirty="0" err="1" smtClean="0"/>
              <a:t>Gujba</a:t>
            </a:r>
            <a:r>
              <a:rPr lang="ru-RU" sz="2800" dirty="0" smtClean="0"/>
              <a:t> и </a:t>
            </a:r>
            <a:r>
              <a:rPr lang="ru-RU" sz="2800" dirty="0" err="1" smtClean="0"/>
              <a:t>Hammadah</a:t>
            </a:r>
            <a:r>
              <a:rPr lang="ru-RU" sz="2800" dirty="0" smtClean="0"/>
              <a:t> </a:t>
            </a:r>
            <a:r>
              <a:rPr lang="ru-RU" sz="2800" dirty="0" err="1" smtClean="0"/>
              <a:t>al</a:t>
            </a:r>
            <a:r>
              <a:rPr lang="ru-RU" sz="2800" dirty="0" smtClean="0"/>
              <a:t> </a:t>
            </a:r>
            <a:r>
              <a:rPr lang="ru-RU" sz="2800" dirty="0" err="1" smtClean="0"/>
              <a:t>Hamra</a:t>
            </a:r>
            <a:r>
              <a:rPr lang="ru-RU" sz="2800" dirty="0" smtClean="0"/>
              <a:t> (находка сделана в Северной Африке, Ливийской Сахаре) и определения их изотопического возраста. Среди трех основных классов выпадающих на Землю метеоритов - каменных, железокаменных и железных - каменные метеориты, безусловно, являются самыми многочисленными (свыше 93%). В свою очередь эти три класса метеоритов по своему минеральному составу и структуре (текстуре) подразделяются на ряд групп и типов. Наиболее многочисленными среди каменных метеоритов входящих в солнечную систему считаются хондриты (</a:t>
            </a:r>
            <a:r>
              <a:rPr lang="ru-RU" sz="2800" dirty="0" err="1" smtClean="0"/>
              <a:t>chondrite</a:t>
            </a:r>
            <a:r>
              <a:rPr lang="ru-RU" sz="2800" dirty="0" smtClean="0"/>
              <a:t>) светло-серой или темной окраски, которые и содержат эти самые </a:t>
            </a:r>
            <a:r>
              <a:rPr lang="ru-RU" sz="2800" dirty="0" err="1" smtClean="0"/>
              <a:t>хондры</a:t>
            </a:r>
            <a:r>
              <a:rPr lang="ru-RU" sz="2800" dirty="0" smtClean="0"/>
              <a:t> - мелкие силикатные шарики. Размеры </a:t>
            </a:r>
            <a:r>
              <a:rPr lang="ru-RU" sz="2800" dirty="0" err="1" smtClean="0"/>
              <a:t>хондр</a:t>
            </a:r>
            <a:r>
              <a:rPr lang="ru-RU" sz="2800" dirty="0" smtClean="0"/>
              <a:t> различны - от микроскопических до сантиметровых. В </a:t>
            </a:r>
            <a:r>
              <a:rPr lang="ru-RU" sz="2800" dirty="0" err="1" smtClean="0"/>
              <a:t>межхондровом</a:t>
            </a:r>
            <a:r>
              <a:rPr lang="ru-RU" sz="2800" dirty="0" smtClean="0"/>
              <a:t> веществе нередко находят разбитые </a:t>
            </a:r>
            <a:r>
              <a:rPr lang="ru-RU" sz="2800" dirty="0" err="1" smtClean="0"/>
              <a:t>хондры</a:t>
            </a:r>
            <a:r>
              <a:rPr lang="ru-RU" sz="2800" dirty="0" smtClean="0"/>
              <a:t> и их обломки. Такая характерная структура присуща только метеоритам, она не встречается больше нигде в земных условиях и поэтому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ru-RU" sz="2400" dirty="0" smtClean="0"/>
              <a:t>позволяет успешно выявлять внеземное происхождение найденных обломков. Согласно одному из самых популярных предположений, </a:t>
            </a:r>
            <a:r>
              <a:rPr lang="ru-RU" sz="2400" dirty="0" err="1" smtClean="0"/>
              <a:t>хондры</a:t>
            </a:r>
            <a:r>
              <a:rPr lang="ru-RU" sz="2400" dirty="0" smtClean="0"/>
              <a:t> образовались 4,56 миллиарда лет назад в районе Главного астероидного пояса между орбитами Марса и Юпитера, нашей солнечной системы. Совсем недавно возможность образования структур типа </a:t>
            </a:r>
            <a:r>
              <a:rPr lang="ru-RU" sz="2400" dirty="0" err="1" smtClean="0"/>
              <a:t>хондр</a:t>
            </a:r>
            <a:r>
              <a:rPr lang="ru-RU" sz="2400" dirty="0" smtClean="0"/>
              <a:t> удалось продемонстрировать на установке ESRF (</a:t>
            </a:r>
            <a:r>
              <a:rPr lang="ru-RU" sz="2400" dirty="0" err="1" smtClean="0"/>
              <a:t>European</a:t>
            </a:r>
            <a:r>
              <a:rPr lang="ru-RU" sz="2400" dirty="0" smtClean="0"/>
              <a:t> </a:t>
            </a:r>
            <a:r>
              <a:rPr lang="ru-RU" sz="2400" dirty="0" err="1" smtClean="0"/>
              <a:t>Synchrotron</a:t>
            </a:r>
            <a:r>
              <a:rPr lang="ru-RU" sz="2400" dirty="0" smtClean="0"/>
              <a:t> </a:t>
            </a:r>
            <a:r>
              <a:rPr lang="ru-RU" sz="2400" dirty="0" err="1" smtClean="0"/>
              <a:t>Radiation</a:t>
            </a:r>
            <a:r>
              <a:rPr lang="ru-RU" sz="2400" dirty="0" smtClean="0"/>
              <a:t> </a:t>
            </a:r>
            <a:r>
              <a:rPr lang="ru-RU" sz="2400" dirty="0" err="1" smtClean="0"/>
              <a:t>Facility</a:t>
            </a:r>
            <a:r>
              <a:rPr lang="ru-RU" sz="2400" dirty="0" smtClean="0"/>
              <a:t>) в ходе быстрого нагрева и последующего охлаждения образцов в экспериментах с пучками жесткого излучения. Таким образом родилась еще одна оригинальная гипотеза, авторы которой предположили, что сходный с экспериментальным поток жесткого излучения, порожденного близким </a:t>
            </a:r>
            <a:r>
              <a:rPr lang="ru-RU" sz="2400" dirty="0" err="1" smtClean="0"/>
              <a:t>гамма-всплеском</a:t>
            </a:r>
            <a:r>
              <a:rPr lang="ru-RU" sz="2400" dirty="0" smtClean="0"/>
              <a:t> (на расстояниях до 300 световых лет от Солнца), мог бы в принципе оказаться тем самым фактором, что определил весь ход формирования нашей планетной системы. А теперь выясняется, что </a:t>
            </a:r>
            <a:r>
              <a:rPr lang="ru-RU" sz="2400" dirty="0" err="1" smtClean="0"/>
              <a:t>новоизученные</a:t>
            </a:r>
            <a:r>
              <a:rPr lang="ru-RU" sz="2400" dirty="0" smtClean="0"/>
              <a:t> в ходе вышеописанного 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2400" dirty="0" smtClean="0"/>
              <a:t>исследования </a:t>
            </a:r>
            <a:r>
              <a:rPr lang="ru-RU" sz="2400" dirty="0" err="1" smtClean="0"/>
              <a:t>хондры</a:t>
            </a:r>
            <a:r>
              <a:rPr lang="ru-RU" sz="2400" dirty="0" smtClean="0"/>
              <a:t> мало того, что никак не могли сформироваться под воздействием ударных волн, так еще и появились намного позже других известных образцов. </a:t>
            </a:r>
            <a:r>
              <a:rPr lang="ru-RU" sz="2400" dirty="0" err="1" smtClean="0"/>
              <a:t>Амелин</a:t>
            </a:r>
            <a:r>
              <a:rPr lang="ru-RU" sz="2400" dirty="0" smtClean="0"/>
              <a:t> высказал предположение, что эти "шарики" были сформированы в условиях гигантского раскаленного выброса испаряющейся материи в тот момент, когда произошло столкновение между двумя планетарными "эмбрионами" размером с нашу Луну или даже Марс. Следовательно, это можно считать свидетельством формирования "исконных планетных кирпичиков" - </a:t>
            </a:r>
            <a:r>
              <a:rPr lang="ru-RU" sz="2400" dirty="0" err="1" smtClean="0"/>
              <a:t>хондр</a:t>
            </a:r>
            <a:r>
              <a:rPr lang="ru-RU" sz="2400" dirty="0" smtClean="0"/>
              <a:t> - в то время, когда уже существовали какие-никакие, но </a:t>
            </a:r>
            <a:r>
              <a:rPr lang="ru-RU" sz="2400" dirty="0" err="1" smtClean="0"/>
              <a:t>протопланеты</a:t>
            </a:r>
            <a:r>
              <a:rPr lang="ru-RU" sz="2400" dirty="0" smtClean="0"/>
              <a:t>. "Это возвращает нас в ситуацию, когда уже вполне выстроенные схемы вновь обращаются в хаос, - признается ученый. - Но я уверен, что накопление новых данных позволит вернуть состояние этого былого порядка".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/>
              <a:t>Самая многочисленная популяцию малых тел Солнечной системы — астероиды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Астероид – это небольшое </a:t>
            </a:r>
            <a:r>
              <a:rPr lang="ru-RU" sz="2800" dirty="0" err="1" smtClean="0"/>
              <a:t>планетоподобное</a:t>
            </a:r>
            <a:r>
              <a:rPr lang="ru-RU" sz="2800" dirty="0" smtClean="0"/>
              <a:t> тело Солнечной системы, размером от нескольких метров до тысячи километров. </a:t>
            </a:r>
            <a:endParaRPr lang="ru-RU" sz="2800" dirty="0"/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286000"/>
            <a:ext cx="37338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загадка Солнечной системы. Кометы - самые эффектные и самые загадочные тела Солнечной системы, приходящие с ее окраин к нашему светилу и имеющие вид туманных пятнышек. Дело, однако, в том, что не любое туманное пятнышко - комета. Мы знаем, что так выглядит целый ряд астрономических объектов: планетарные и диффузные туманности, шаровые и рассеянные скопления, галактики. Когда комета находится далеко от Солнца, ее трудно отличить от этих неподвижных пятнышек - астрономических образований. Поскольку в это время комета очень незначительно меняет свое положение на небе от ночи к ночи, наблюдатель, чтобы заметить такие изменения, должен быть очень искусным. Метеориты, малые тела Солнечной системы, попадающие на Землю из межпланетного пространства. Масса одного из крупнейших метеоров — </a:t>
            </a:r>
            <a:r>
              <a:rPr lang="ru-RU" sz="2400" dirty="0" err="1" smtClean="0"/>
              <a:t>Гоба</a:t>
            </a:r>
            <a:r>
              <a:rPr lang="ru-RU" sz="2400" dirty="0" smtClean="0"/>
              <a:t> метеорита — </a:t>
            </a:r>
            <a:r>
              <a:rPr lang="ru-RU" sz="2400" dirty="0" err="1" smtClean="0"/>
              <a:t>ок</a:t>
            </a:r>
            <a:r>
              <a:rPr lang="ru-RU" sz="2400" dirty="0" smtClean="0"/>
              <a:t>. 60 000 кг. Различают железные и каменные метеориты.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8200"/>
            <a:ext cx="2209800" cy="6096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Кометы</a:t>
            </a:r>
            <a:endParaRPr lang="ru-RU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pic>
        <p:nvPicPr>
          <p:cNvPr id="6146" name="Picture 2" descr="Картинки по запросу солнечная систем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Солнечная система - </a:t>
            </a:r>
            <a:r>
              <a:rPr lang="ru-RU" sz="2400" dirty="0" err="1" smtClean="0"/>
              <a:t>система</a:t>
            </a:r>
            <a:r>
              <a:rPr lang="ru-RU" sz="2400" dirty="0" smtClean="0"/>
              <a:t> космических тел, включающая, помимо центрального светила Солнца восемь больших планет их спутники, множество малых планет, кометы, мелкие метеорные тела и космическую пыль, движущиеся в области преобладающего гравитационного действия Солнца. Согласно господствующим научным представлениям, образование Солнечной системы началось с возникновения центрального тела Солнца; поле тяготения Солнца привело к захвату налетевшего газово-пылевого облака, из которого в результате гравитационного расслоения и конденсации произошло формирование Солнечной системы.</a:t>
            </a:r>
            <a:br>
              <a:rPr lang="ru-RU" sz="2400" dirty="0" smtClean="0"/>
            </a:br>
            <a:r>
              <a:rPr lang="ru-RU" sz="2400" dirty="0" smtClean="0"/>
              <a:t>Даже после того, как к планетам отправлялись эскадры автоматических космических исследовательских кораблей, солнечная система еще скрывает в себе много не известного, интересного не познанного.</a:t>
            </a:r>
            <a:br>
              <a:rPr lang="ru-RU" sz="2400" dirty="0" smtClean="0"/>
            </a:br>
            <a:r>
              <a:rPr lang="ru-RU" sz="2400" dirty="0" smtClean="0"/>
              <a:t>Все объекты Солнечной системы можно разделить на пять групп: Солнце, большие планеты, карликовые планеты (планетоиды), спутники планет и малые тела.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Солнце, планеты со своими спутниками, астероиды, кометы, метеорные тела, космическая пыль, газ, электрически заряженные частицы и так далее.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8200"/>
            <a:ext cx="8229600" cy="5334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000" b="1" dirty="0" smtClean="0">
                <a:solidFill>
                  <a:schemeClr val="bg1">
                    <a:lumMod val="50000"/>
                  </a:schemeClr>
                </a:solidFill>
              </a:rPr>
              <a:t>Состав Солнечной системы:</a:t>
            </a:r>
            <a:endParaRPr lang="ru-RU" sz="3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pic>
        <p:nvPicPr>
          <p:cNvPr id="3074" name="Picture 2" descr="Картинки по запросу состав солнечной систем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460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 Презентация  на тему: «Современные представления о Солнечной системе»     </vt:lpstr>
      <vt:lpstr>      система космических тел, включающая, помимо центрального светила Солнца восемь больших планет их спутники, множество малых планет, кометы, мелкие метеорные тела и космическую пыль, движущиеся в области преобладающего гравитационного действия Солнца. Согласно господствующим научным представлениям, образование Солнечной системы началось с возникновения центрального тела Солнца; поле тяготения Солнца привело к захвату налетевшего газово-пылевого облака, из которого в результате гравитационного расслоения и конденсации произошло формирование Солнечной системы.  </vt:lpstr>
      <vt:lpstr>Даже после того, как к планетам отправлялись эскадры автоматических космических исследовательских кораблей, солнечная система еще скрывает в себе много не известного, интересного не познанного. Все объекты Солнечной системы можно разделить на пять групп: Солнце, большие планеты, карликовые планеты (планетоиды), спутники планет и малые тела. </vt:lpstr>
      <vt:lpstr>Презентация PowerPoint</vt:lpstr>
      <vt:lpstr>     До сих пор традиционно рассматривалась как перманентный процесс, в ходе которого газопылевое облако, сформировавшееся возле новорожденного Солнца, постепенно охлаждаясь, позволило образоваться первоначально совсем небольшим частицам твердого вещества, слипшегося в конечном счете в крупные астероиды и планеты, которые теперь в ходят в состав солнечной системы. Однако теперь появились свидетельства существования по крайней мере двух различных этапов развития планетных систем. Подобный вывод сделали геолог Юрий Амелин, работающий ныне в Университете Торонто (University of Toronto, Канада), и его соавтор (по соответствующей публикации в журнале Nature) Александр Крот из Гавайского университета (University of Hawaii, США)</vt:lpstr>
      <vt:lpstr>после изучения минеральной структуры так называемых хондр (chondrules) метеоритов Gujba и Hammadah al Hamra (находка сделана в Северной Африке, Ливийской Сахаре) и определения их изотопического возраста. Среди трех основных классов выпадающих на Землю метеоритов - каменных, железокаменных и железных - каменные метеориты, безусловно, являются самыми многочисленными (свыше 93%). В свою очередь эти три класса метеоритов по своему минеральному составу и структуре (текстуре) подразделяются на ряд групп и типов. Наиболее многочисленными среди каменных метеоритов входящих в солнечную систему считаются хондриты (chondrite) светло-серой или темной окраски, которые и содержат эти самые хондры - мелкие силикатные шарики. Размеры хондр различны - от микроскопических до сантиметровых. В межхондровом веществе нередко находят разбитые хондры и их обломки. Такая характерная структура присуща только метеоритам, она не встречается больше нигде в земных условиях и поэтому</vt:lpstr>
      <vt:lpstr>позволяет успешно выявлять внеземное происхождение найденных обломков. Согласно одному из самых популярных предположений, хондры образовались 4,56 миллиарда лет назад в районе Главного астероидного пояса между орбитами Марса и Юпитера, нашей солнечной системы. Совсем недавно возможность образования структур типа хондр удалось продемонстрировать на установке ESRF (European Synchrotron Radiation Facility) в ходе быстрого нагрева и последующего охлаждения образцов в экспериментах с пучками жесткого излучения. Таким образом родилась еще одна оригинальная гипотеза, авторы которой предположили, что сходный с экспериментальным поток жесткого излучения, порожденного близким гамма-всплеском (на расстояниях до 300 световых лет от Солнца), мог бы в принципе оказаться тем самым фактором, что определил весь ход формирования нашей планетной системы. А теперь выясняется, что новоизученные в ходе вышеописанного </vt:lpstr>
      <vt:lpstr>исследования хондры мало того, что никак не могли сформироваться под воздействием ударных волн, так еще и появились намного позже других известных образцов. Амелин высказал предположение, что эти "шарики" были сформированы в условиях гигантского раскаленного выброса испаряющейся материи в тот момент, когда произошло столкновение между двумя планетарными "эмбрионами" размером с нашу Луну или даже Марс. Следовательно, это можно считать свидетельством формирования "исконных планетных кирпичиков" - хондр - в то время, когда уже существовали какие-никакие, но протопланеты. "Это возвращает нас в ситуацию, когда уже вполне выстроенные схемы вновь обращаются в хаос, - признается ученый. - Но я уверен, что накопление новых данных позволит вернуть состояние этого былого порядка".</vt:lpstr>
      <vt:lpstr>Самая многочисленная популяцию малых тел Солнечной системы — астероиды.       Астероид – это небольшое планетоподобное тело Солнечной системы, размером от нескольких метров до тысячи километров. </vt:lpstr>
      <vt:lpstr>             загадка Солнечной системы. Кометы - самые эффектные и самые загадочные тела Солнечной системы, приходящие с ее окраин к нашему светилу и имеющие вид туманных пятнышек. Дело, однако, в том, что не любое туманное пятнышко - комета. Мы знаем, что так выглядит целый ряд астрономических объектов: планетарные и диффузные туманности, шаровые и рассеянные скопления, галактики. Когда комета находится далеко от Солнца, ее трудно отличить от этих неподвижных пятнышек - астрономических образований. Поскольку в это время комета очень незначительно меняет свое положение на небе от ночи к ночи, наблюдатель, чтобы заметить такие изменения, должен быть очень искусным. Метеориты, малые тела Солнечной системы, попадающие на Землю из межпланетного пространства. Масса одного из крупнейших метеоров — Гоба метеорита — ок. 60 000 кг. Различают железные и каменные метеориты.        </vt:lpstr>
      <vt:lpstr>Презентация PowerPoint</vt:lpstr>
      <vt:lpstr>  Солнечная система - система космических тел, включающая, помимо центрального светила Солнца восемь больших планет их спутники, множество малых планет, кометы, мелкие метеорные тела и космическую пыль, движущиеся в области преобладающего гравитационного действия Солнца. Согласно господствующим научным представлениям, образование Солнечной системы началось с возникновения центрального тела Солнца; поле тяготения Солнца привело к захвату налетевшего газово-пылевого облака, из которого в результате гравитационного расслоения и конденсации произошло формирование Солнечной системы. Даже после того, как к планетам отправлялись эскадры автоматических космических исследовательских кораблей, солнечная система еще скрывает в себе много не известного, интересного не познанного. Все объекты Солнечной системы можно разделить на пять групп: Солнце, большие планеты, карликовые планеты (планетоиды), спутники планет и малые тела.  </vt:lpstr>
      <vt:lpstr> Солнце, планеты со своими спутниками, астероиды, кометы, метеорные тела, космическая пыль, газ, электрически заряженные частицы и так далее.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Презентация  на тему: «Современные представления о Солнечной системе»     </dc:title>
  <dc:creator>Администратор</dc:creator>
  <cp:lastModifiedBy>Учитель</cp:lastModifiedBy>
  <cp:revision>9</cp:revision>
  <dcterms:created xsi:type="dcterms:W3CDTF">2018-03-11T15:18:32Z</dcterms:created>
  <dcterms:modified xsi:type="dcterms:W3CDTF">2018-03-12T10:40:30Z</dcterms:modified>
</cp:coreProperties>
</file>