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6" r:id="rId2"/>
    <p:sldId id="265" r:id="rId3"/>
    <p:sldId id="256" r:id="rId4"/>
    <p:sldId id="272" r:id="rId5"/>
    <p:sldId id="273" r:id="rId6"/>
    <p:sldId id="274" r:id="rId7"/>
    <p:sldId id="275" r:id="rId8"/>
    <p:sldId id="269" r:id="rId9"/>
    <p:sldId id="270" r:id="rId10"/>
    <p:sldId id="271" r:id="rId11"/>
    <p:sldId id="257" r:id="rId12"/>
    <p:sldId id="258" r:id="rId13"/>
    <p:sldId id="267" r:id="rId14"/>
    <p:sldId id="268" r:id="rId15"/>
    <p:sldId id="264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2" d="100"/>
          <a:sy n="32" d="100"/>
        </p:scale>
        <p:origin x="-2454" y="-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0F240-ED80-4F1F-AFDD-6AC4DD21C0DD}" type="datetimeFigureOut">
              <a:rPr lang="ru-RU" smtClean="0"/>
              <a:t>16.05.2017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DB9DC-80B9-4F4E-BDDF-02E0329731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C011A-BC8F-4029-A286-B4AFC5FFD6AC}" type="datetimeFigureOut">
              <a:rPr lang="ru-RU" smtClean="0"/>
              <a:pPr/>
              <a:t>16.05.2017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6B41-00A7-49DD-93BD-2DC1CF51C7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i026.radikal.ru/0805/19/75303d58b5fd.gif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lisyonok.ucoz.ru/_ld/0/211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Жансерик\Desktop\4_smal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90066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Жұмбақ</a:t>
            </a:r>
            <a:r>
              <a:rPr lang="kk-KZ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шешу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25658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Барлық шатыр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ұқсайды тек өзіме,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Бірден білер құлақ асқан сөзіме.</a:t>
            </a:r>
          </a:p>
          <a:p>
            <a:pPr>
              <a:buNone/>
            </a:pP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Шуақ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шашқан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күнге ұқсаймын көбірек,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Менің атым</a:t>
            </a:r>
          </a:p>
          <a:p>
            <a:pPr>
              <a:buNone/>
            </a:pP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Теледидар 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таныс екен баршаға,</a:t>
            </a:r>
          </a:p>
          <a:p>
            <a:pPr>
              <a:buNone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Ал пішіні ұқсайды ғой шаршыға.</a:t>
            </a:r>
          </a:p>
          <a:p>
            <a:pPr>
              <a:buNone/>
            </a:pPr>
            <a:r>
              <a:rPr lang="kk-KZ" sz="2800" dirty="0" smtClean="0"/>
              <a:t> </a:t>
            </a:r>
            <a:endParaRPr lang="ru-RU" sz="2800" dirty="0"/>
          </a:p>
        </p:txBody>
      </p:sp>
      <p:sp>
        <p:nvSpPr>
          <p:cNvPr id="4" name="Овал 3"/>
          <p:cNvSpPr/>
          <p:nvPr/>
        </p:nvSpPr>
        <p:spPr>
          <a:xfrm>
            <a:off x="6588224" y="548680"/>
            <a:ext cx="1944216" cy="1800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Равнобедренный треугольник 4"/>
          <p:cNvSpPr/>
          <p:nvPr/>
        </p:nvSpPr>
        <p:spPr>
          <a:xfrm>
            <a:off x="6516216" y="4437112"/>
            <a:ext cx="2088232" cy="2160240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6300192" y="2276872"/>
            <a:ext cx="2448272" cy="1800200"/>
          </a:xfrm>
          <a:prstGeom prst="triangle">
            <a:avLst>
              <a:gd name="adj" fmla="val 53550"/>
            </a:avLst>
          </a:prstGeom>
          <a:solidFill>
            <a:srgbClr val="FFC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внобедренный треугольник 1"/>
          <p:cNvSpPr/>
          <p:nvPr/>
        </p:nvSpPr>
        <p:spPr>
          <a:xfrm>
            <a:off x="0" y="1124744"/>
            <a:ext cx="3059832" cy="2736304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228184" y="1340768"/>
            <a:ext cx="2520280" cy="25922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59832" y="1196752"/>
            <a:ext cx="2808312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 l="31591" r="30075" b="531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 l="37981" t="43700" r="983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 r="63439" b="57350"/>
          <a:stretch>
            <a:fillRect/>
          </a:stretch>
        </p:blipFill>
        <p:spPr bwMode="auto">
          <a:xfrm>
            <a:off x="0" y="0"/>
            <a:ext cx="9144000" cy="656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1"/>
          <p:cNvSpPr/>
          <p:nvPr/>
        </p:nvSpPr>
        <p:spPr>
          <a:xfrm>
            <a:off x="1979712" y="2924944"/>
            <a:ext cx="4248472" cy="39330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1"/>
          <p:cNvSpPr/>
          <p:nvPr/>
        </p:nvSpPr>
        <p:spPr>
          <a:xfrm>
            <a:off x="2699792" y="3573016"/>
            <a:ext cx="3600400" cy="328498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2555776" y="764704"/>
            <a:ext cx="3923928" cy="2736304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1"/>
          <p:cNvSpPr/>
          <p:nvPr/>
        </p:nvSpPr>
        <p:spPr>
          <a:xfrm>
            <a:off x="2699792" y="3573016"/>
            <a:ext cx="3600400" cy="328498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2555776" y="764704"/>
            <a:ext cx="3923928" cy="2736304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131840" y="4121696"/>
            <a:ext cx="2808312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Жансерик\Desktop\db0e77be16a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kk-KZ" sz="2800" b="1" dirty="0" smtClean="0">
                <a:solidFill>
                  <a:srgbClr val="0000FF"/>
                </a:solidFill>
              </a:rPr>
              <a:t>Логикалық тапсырма “Кім тапқыр”</a:t>
            </a:r>
            <a:br>
              <a:rPr lang="kk-KZ" sz="2800" b="1" dirty="0" smtClean="0">
                <a:solidFill>
                  <a:srgbClr val="0000FF"/>
                </a:solidFill>
              </a:rPr>
            </a:br>
            <a:endParaRPr lang="ru-RU" sz="2800" b="1" dirty="0">
              <a:solidFill>
                <a:srgbClr val="0000FF"/>
              </a:solidFill>
            </a:endParaRPr>
          </a:p>
        </p:txBody>
      </p:sp>
      <p:pic>
        <p:nvPicPr>
          <p:cNvPr id="5122" name="Picture 2" descr="C:\Users\Жансерик\Desktop\красное-яб-око-в-руках-ребенка-и-мамы-30960506.jpg"/>
          <p:cNvPicPr>
            <a:picLocks noChangeAspect="1" noChangeArrowheads="1"/>
          </p:cNvPicPr>
          <p:nvPr/>
        </p:nvPicPr>
        <p:blipFill>
          <a:blip r:embed="rId3" cstate="print"/>
          <a:srcRect t="19289" r="37561" b="15129"/>
          <a:stretch>
            <a:fillRect/>
          </a:stretch>
        </p:blipFill>
        <p:spPr bwMode="auto">
          <a:xfrm flipH="1">
            <a:off x="6156176" y="1124744"/>
            <a:ext cx="2592288" cy="2088232"/>
          </a:xfrm>
          <a:prstGeom prst="rect">
            <a:avLst/>
          </a:prstGeom>
          <a:noFill/>
        </p:spPr>
      </p:pic>
      <p:pic>
        <p:nvPicPr>
          <p:cNvPr id="8" name="Picture 7" descr="C:\Users\Жансерик\Desktop\untitl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1124744"/>
            <a:ext cx="1440160" cy="14006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Жансерик\Desktop\алм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23962" y="1052736"/>
            <a:ext cx="1900166" cy="17281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C:\Users\Жансерик\Desktop\красное-яб-око-в-руках-ребенка-и-мамы-30960506.jpg"/>
          <p:cNvPicPr>
            <a:picLocks noChangeAspect="1" noChangeArrowheads="1"/>
          </p:cNvPicPr>
          <p:nvPr/>
        </p:nvPicPr>
        <p:blipFill>
          <a:blip r:embed="rId3" cstate="print"/>
          <a:srcRect t="19289" r="39320" b="15129"/>
          <a:stretch>
            <a:fillRect/>
          </a:stretch>
        </p:blipFill>
        <p:spPr bwMode="auto">
          <a:xfrm flipH="1">
            <a:off x="6300192" y="3861048"/>
            <a:ext cx="2483768" cy="2088232"/>
          </a:xfrm>
          <a:prstGeom prst="rect">
            <a:avLst/>
          </a:prstGeom>
          <a:noFill/>
        </p:spPr>
      </p:pic>
      <p:pic>
        <p:nvPicPr>
          <p:cNvPr id="5127" name="Picture 7" descr="C:\Users\Жансерик\Desktop\1266883997_9ae3fffd4fa4-ryerryiryo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4509120"/>
            <a:ext cx="2304256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9" name="Picture 9" descr="C:\Users\Жансерик\Desktop\imagesUUFMP5KR.jpg"/>
          <p:cNvPicPr>
            <a:picLocks noChangeAspect="1" noChangeArrowheads="1"/>
          </p:cNvPicPr>
          <p:nvPr/>
        </p:nvPicPr>
        <p:blipFill>
          <a:blip r:embed="rId7" cstate="print">
            <a:lum bright="-10000"/>
          </a:blip>
          <a:srcRect t="8357" r="4545"/>
          <a:stretch>
            <a:fillRect/>
          </a:stretch>
        </p:blipFill>
        <p:spPr bwMode="auto">
          <a:xfrm>
            <a:off x="5940152" y="3429000"/>
            <a:ext cx="1584176" cy="18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539552" y="980728"/>
            <a:ext cx="363824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Табақта бір алма,</a:t>
            </a:r>
            <a:b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Қолымда екі алма.</a:t>
            </a:r>
            <a:b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Барлығын қосқанда,</a:t>
            </a:r>
            <a:b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Шығады неше алма </a:t>
            </a:r>
            <a:r>
              <a:rPr lang="kk-KZ" sz="2000" dirty="0" smtClean="0"/>
              <a:t>? 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11560" y="2996952"/>
            <a:ext cx="3672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Үш  алмұрттын біреуін,</a:t>
            </a:r>
            <a:br>
              <a:rPr lang="kk-KZ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Досың сұрап алады.</a:t>
            </a:r>
            <a:br>
              <a:rPr lang="kk-KZ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Айтшы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сонда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нешеуі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Өз қолыңда қалады?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C:\Users\Жансерик\Desktop\depositphotos_4793545-3d-bright-abstract-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img2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913832"/>
            <a:ext cx="2507740" cy="1899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img2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5057800"/>
            <a:ext cx="2160240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mg268"/>
          <p:cNvPicPr>
            <a:picLocks noChangeAspect="1" noChangeArrowheads="1"/>
          </p:cNvPicPr>
          <p:nvPr/>
        </p:nvPicPr>
        <p:blipFill>
          <a:blip r:embed="rId4" cstate="print">
            <a:lum contrast="12000"/>
          </a:blip>
          <a:srcRect l="72375" b="85837"/>
          <a:stretch>
            <a:fillRect/>
          </a:stretch>
        </p:blipFill>
        <p:spPr bwMode="auto">
          <a:xfrm>
            <a:off x="6804248" y="3140968"/>
            <a:ext cx="2664296" cy="23119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C:\Users\Жансерик\Desktop\untitled.pngорити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0"/>
            <a:ext cx="2736304" cy="24948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C:\Users\Жансерик\Desktop\depositphotos_28549179-small-white-chicke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232248" cy="23611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Жансерик\Desktop\черные-и-же-тые-цып-ята-38998435.jpg"/>
          <p:cNvPicPr>
            <a:picLocks noChangeAspect="1" noChangeArrowheads="1"/>
          </p:cNvPicPr>
          <p:nvPr/>
        </p:nvPicPr>
        <p:blipFill>
          <a:blip r:embed="rId7" cstate="print"/>
          <a:srcRect l="10904" t="15005" r="47299" b="12111"/>
          <a:stretch>
            <a:fillRect/>
          </a:stretch>
        </p:blipFill>
        <p:spPr bwMode="auto">
          <a:xfrm flipH="1">
            <a:off x="2483768" y="188640"/>
            <a:ext cx="2160240" cy="2299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C:\Users\Жансерик\Desktop\cyplata_v_wlapah__0_001.jpg"/>
          <p:cNvPicPr>
            <a:picLocks noChangeAspect="1" noChangeArrowheads="1"/>
          </p:cNvPicPr>
          <p:nvPr/>
        </p:nvPicPr>
        <p:blipFill>
          <a:blip r:embed="rId8" cstate="print"/>
          <a:srcRect l="11697" t="31856" r="45968"/>
          <a:stretch>
            <a:fillRect/>
          </a:stretch>
        </p:blipFill>
        <p:spPr bwMode="auto">
          <a:xfrm flipH="1">
            <a:off x="7020272" y="332656"/>
            <a:ext cx="1944216" cy="229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3275856" y="220486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Ақ балапан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Сары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балапан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Шұбар балапан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Қара балапан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Барлығы неше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балапан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530120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Ағашта екі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торғай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оның біреуі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ұшып кетті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Ағашта неше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торғай қалды?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19" dur="1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000500" y="1357313"/>
            <a:ext cx="1357313" cy="135731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0" dirty="0">
                <a:solidFill>
                  <a:srgbClr val="FFFF00"/>
                </a:solidFill>
                <a:sym typeface="Wingdings"/>
              </a:rPr>
              <a:t></a:t>
            </a:r>
            <a:endParaRPr lang="ru-RU" sz="15000" dirty="0">
              <a:solidFill>
                <a:srgbClr val="FFFF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071938" y="2928938"/>
            <a:ext cx="1357312" cy="135731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0" dirty="0">
                <a:solidFill>
                  <a:srgbClr val="FFC000"/>
                </a:solidFill>
                <a:sym typeface="Wingdings"/>
              </a:rPr>
              <a:t></a:t>
            </a:r>
            <a:endParaRPr lang="ru-RU" sz="15000" dirty="0">
              <a:solidFill>
                <a:srgbClr val="FFC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071938" y="4643438"/>
            <a:ext cx="1357312" cy="1357312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0" dirty="0">
                <a:solidFill>
                  <a:srgbClr val="FFC000"/>
                </a:solidFill>
                <a:sym typeface="Wingdings"/>
              </a:rPr>
              <a:t></a:t>
            </a:r>
            <a:endParaRPr lang="ru-RU" sz="15000" dirty="0">
              <a:solidFill>
                <a:srgbClr val="FFC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29063" y="1285875"/>
            <a:ext cx="1500187" cy="1500188"/>
          </a:xfrm>
          <a:prstGeom prst="ellipse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000500" y="2857500"/>
            <a:ext cx="1500188" cy="1500188"/>
          </a:xfrm>
          <a:prstGeom prst="ellipse">
            <a:avLst/>
          </a:prstGeom>
          <a:solidFill>
            <a:srgbClr val="00B05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000500" y="4572000"/>
            <a:ext cx="1500188" cy="150018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536" name="Рисунок 44" descr="http://i026.radikal.ru/0805/19/75303d58b5fd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57188"/>
            <a:ext cx="12144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214414" y="285728"/>
            <a:ext cx="7786742" cy="928694"/>
          </a:xfrm>
          <a:prstGeom prst="rect">
            <a:avLst/>
          </a:prstGeom>
          <a:noFill/>
        </p:spPr>
        <p:txBody>
          <a:bodyPr>
            <a:prstTxWarp prst="textStop">
              <a:avLst/>
            </a:prstTxWarp>
            <a:spAutoFit/>
          </a:bodyPr>
          <a:lstStyle/>
          <a:p>
            <a:pPr>
              <a:defRPr/>
            </a:pPr>
            <a:r>
              <a:rPr lang="kk-KZ" sz="3600" b="1" dirty="0">
                <a:solidFill>
                  <a:srgbClr val="000099"/>
                </a:solidFill>
                <a:latin typeface="Arial Narrow" pitchFamily="34" charset="0"/>
              </a:rPr>
              <a:t>Көңіл күйлерің</a:t>
            </a:r>
            <a:endParaRPr lang="ru-RU" sz="3600" b="1" dirty="0">
              <a:solidFill>
                <a:srgbClr val="000099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мен\Desktop\ЖАРАЙСЫ4 ДЕГЕН СОЗ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891" y="0"/>
            <a:ext cx="915578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goroshenka.ru/images/gallery/repka3/4.jpg"/>
          <p:cNvPicPr/>
          <p:nvPr/>
        </p:nvPicPr>
        <p:blipFill>
          <a:blip r:embed="rId2" cstate="print"/>
          <a:srcRect l="6362" r="41515" b="46721"/>
          <a:stretch>
            <a:fillRect/>
          </a:stretch>
        </p:blipFill>
        <p:spPr bwMode="auto">
          <a:xfrm>
            <a:off x="6228184" y="1700808"/>
            <a:ext cx="2915816" cy="4680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goroshenka.ru/images/gallery/repka3/6.jpg"/>
          <p:cNvPicPr/>
          <p:nvPr/>
        </p:nvPicPr>
        <p:blipFill rotWithShape="1">
          <a:blip r:embed="rId3" cstate="print"/>
          <a:srcRect r="55000" b="68009"/>
          <a:stretch/>
        </p:blipFill>
        <p:spPr bwMode="auto">
          <a:xfrm>
            <a:off x="3347864" y="2996952"/>
            <a:ext cx="2448272" cy="32961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:lc="http://schemas.openxmlformats.org/drawingml/2006/lockedCanvas" xmlns=""/>
            </a:ext>
          </a:extLst>
        </p:spPr>
      </p:pic>
      <p:pic>
        <p:nvPicPr>
          <p:cNvPr id="8" name="Рисунок 7" descr="http://goroshenka.ru/images/gallery/repka3/7.jpg"/>
          <p:cNvPicPr/>
          <p:nvPr/>
        </p:nvPicPr>
        <p:blipFill rotWithShape="1">
          <a:blip r:embed="rId4" cstate="print"/>
          <a:srcRect t="1690" r="50833" b="49571"/>
          <a:stretch/>
        </p:blipFill>
        <p:spPr bwMode="auto">
          <a:xfrm>
            <a:off x="0" y="1340768"/>
            <a:ext cx="3347864" cy="49228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:lc="http://schemas.openxmlformats.org/drawingml/2006/lockedCanvas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470" y="0"/>
            <a:ext cx="11940988" cy="6827745"/>
          </a:xfrm>
          <a:prstGeom prst="rect">
            <a:avLst/>
          </a:prstGeom>
        </p:spPr>
      </p:pic>
      <p:pic>
        <p:nvPicPr>
          <p:cNvPr id="3" name="Рисунок 2" descr="http://goroshenka.ru/images/gallery/repka3/7.jpg"/>
          <p:cNvPicPr/>
          <p:nvPr/>
        </p:nvPicPr>
        <p:blipFill rotWithShape="1">
          <a:blip r:embed="rId3" cstate="print"/>
          <a:srcRect t="1690" r="50833" b="49571"/>
          <a:stretch/>
        </p:blipFill>
        <p:spPr bwMode="auto">
          <a:xfrm>
            <a:off x="1763688" y="2060848"/>
            <a:ext cx="2267744" cy="37707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:lc="http://schemas.openxmlformats.org/drawingml/2006/lockedCanvas" xmlns=""/>
            </a:ext>
          </a:extLst>
        </p:spPr>
      </p:pic>
      <p:pic>
        <p:nvPicPr>
          <p:cNvPr id="4" name="Рисунок 3" descr="http://goroshenka.ru/images/gallery/repka3/4.jpg"/>
          <p:cNvPicPr/>
          <p:nvPr/>
        </p:nvPicPr>
        <p:blipFill>
          <a:blip r:embed="rId4" cstate="print"/>
          <a:srcRect l="6362" r="41515" b="46721"/>
          <a:stretch>
            <a:fillRect/>
          </a:stretch>
        </p:blipFill>
        <p:spPr bwMode="auto">
          <a:xfrm>
            <a:off x="6948264" y="1628800"/>
            <a:ext cx="2735796" cy="417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goroshenka.ru/images/gallery/repka3/6.jpg"/>
          <p:cNvPicPr/>
          <p:nvPr/>
        </p:nvPicPr>
        <p:blipFill rotWithShape="1">
          <a:blip r:embed="rId5" cstate="print"/>
          <a:srcRect r="55000" b="68009"/>
          <a:stretch/>
        </p:blipFill>
        <p:spPr bwMode="auto">
          <a:xfrm>
            <a:off x="4427984" y="3212976"/>
            <a:ext cx="1512168" cy="25760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:lc="http://schemas.openxmlformats.org/drawingml/2006/lockedCanvas" xmlns=""/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73</Words>
  <Application>Microsoft Office PowerPoint</Application>
  <PresentationFormat>Экран (4:3)</PresentationFormat>
  <Paragraphs>23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Жұмбақ шешу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Логикалық тапсырма “Кім тапқыр” 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мен</dc:creator>
  <cp:lastModifiedBy>мен</cp:lastModifiedBy>
  <cp:revision>73</cp:revision>
  <dcterms:created xsi:type="dcterms:W3CDTF">2017-05-06T09:47:23Z</dcterms:created>
  <dcterms:modified xsi:type="dcterms:W3CDTF">2017-05-17T02:57:02Z</dcterms:modified>
</cp:coreProperties>
</file>