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festival.1september.ru/files/articles/50/5050/505027/Image4965.jpg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exp.washington.edu/carlson/images/sun.pn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hyperlink" Target="http://www.michcampgrounds.com/yogibears/images/yogi-picnic-cartoon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nanya.ru/beta/i/articles/087526644a7ab44eed91b2e667915df2big1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hyperlink" Target="http://referat.barnensvasalopp.se/VisaBild.aspx?BildID=4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hyperlink" Target="http://r0wsbud.typepad.com/the_scouting_collective/images/2008/09/30/doctor.gif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hyperlink" Target="http://www.cobbk12.org/powdersprings/sickinbed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nonleaguedigest.com/images/Club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hyperlink" Target="http://bourkelibrary.com.au/school_homework.gi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samanthakrieger.files.wordpress.com/2009/12/512327_546631351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gif"/><Relationship Id="rId4" Type="http://schemas.openxmlformats.org/officeDocument/2006/relationships/hyperlink" Target="http://www.wm.edu/offices/studentactivities/images/money.gi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activerain.com/image_store/uploads/5/8/0/5/7/ar127937927575085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hyperlink" Target="http://i038.radikal.ru/1012/a5/39440ae929e2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careercenterpeers.typepad.com/.a/6a00e54ef5e502883301347ffae145970c-800wi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hyperlink" Target="http://img15.nnm.ru/2/d/b/a/0/1a61e3d03a2e40aff80d02cbdbb_prev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education.cnsi.ucsb.edu/pages/ar/projects/projects2006/sites/katie/index12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hyperlink" Target="http://cnynavco.startlogic.com/Boating%2008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clker.com/cliparts/e/5/5/2/1195434073128740637liftarn_Paint_can_with_brush.svg.hi.pn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hyperlink" Target="http://mano.zebra.lt/profile/fotos/naoko/diary_46619b3895a1d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dsc.discovery.com/news/2007/05/08/gallery/coraldeath_zoom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gif"/><Relationship Id="rId4" Type="http://schemas.openxmlformats.org/officeDocument/2006/relationships/hyperlink" Target="http://www.yomhuledet2u.com/invitation/animals/cl/inv-shark2-cl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estival.1september.ru/files/articles/50/5050/505027/Image496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2"/>
            <a:ext cx="9144000" cy="685802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928670"/>
            <a:ext cx="9190529" cy="517064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If/when + Present Simple,</a:t>
            </a:r>
          </a:p>
          <a:p>
            <a:pPr algn="ctr"/>
            <a:r>
              <a:rPr lang="en-US" sz="66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Future simple</a:t>
            </a:r>
            <a:r>
              <a:rPr lang="en-US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</a:p>
          <a:p>
            <a:pPr algn="ctr"/>
            <a:endParaRPr lang="en-US" sz="66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6600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If</a:t>
            </a:r>
            <a:r>
              <a:rPr lang="en-US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I </a:t>
            </a:r>
            <a:r>
              <a:rPr lang="en-US" sz="6600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have</a:t>
            </a:r>
            <a:r>
              <a:rPr lang="en-US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free time,</a:t>
            </a:r>
          </a:p>
          <a:p>
            <a:pPr algn="ctr"/>
            <a:r>
              <a:rPr lang="en-US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I </a:t>
            </a:r>
            <a:r>
              <a:rPr lang="en-US" sz="6600" b="1" u="sng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will go </a:t>
            </a:r>
            <a:r>
              <a:rPr lang="en-US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to the cinema.</a:t>
            </a:r>
            <a:endParaRPr lang="ru-RU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а 25 из 1241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0"/>
            <a:ext cx="3810000" cy="3581400"/>
          </a:xfrm>
          <a:prstGeom prst="rect">
            <a:avLst/>
          </a:prstGeom>
          <a:noFill/>
        </p:spPr>
      </p:pic>
      <p:pic>
        <p:nvPicPr>
          <p:cNvPr id="1028" name="Picture 4" descr="Картинка 46 из 960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2786058"/>
            <a:ext cx="5029200" cy="3810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214942" y="428604"/>
            <a:ext cx="217719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If…</a:t>
            </a:r>
            <a:endParaRPr lang="ru-RU" sz="1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а 10 из 96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5344062" cy="4000528"/>
          </a:xfrm>
          <a:prstGeom prst="rect">
            <a:avLst/>
          </a:prstGeom>
          <a:noFill/>
        </p:spPr>
      </p:pic>
      <p:pic>
        <p:nvPicPr>
          <p:cNvPr id="14340" name="Picture 4" descr="Картинка 17 из 950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1500174"/>
            <a:ext cx="3571900" cy="465393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85786" y="4643446"/>
            <a:ext cx="411683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66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When…</a:t>
            </a:r>
            <a:endParaRPr lang="ru-RU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66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r0wsbud.typepad.com/the_scouting_collective/images/2008/09/30/doctor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176" y="357166"/>
            <a:ext cx="3633542" cy="4857784"/>
          </a:xfrm>
          <a:prstGeom prst="rect">
            <a:avLst/>
          </a:prstGeom>
          <a:noFill/>
        </p:spPr>
      </p:pic>
      <p:pic>
        <p:nvPicPr>
          <p:cNvPr id="15364" name="Picture 4" descr="Картинка 52 из 1225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071678"/>
            <a:ext cx="4196362" cy="452438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714876" y="142852"/>
            <a:ext cx="2525050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If… </a:t>
            </a:r>
            <a:endParaRPr lang="ru-RU" sz="1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артинка 65 из 96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85728"/>
            <a:ext cx="6247839" cy="3786214"/>
          </a:xfrm>
          <a:prstGeom prst="rect">
            <a:avLst/>
          </a:prstGeom>
          <a:noFill/>
        </p:spPr>
      </p:pic>
      <p:pic>
        <p:nvPicPr>
          <p:cNvPr id="16388" name="Picture 4" descr="Картинка 17 из 2535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2714620"/>
            <a:ext cx="3295650" cy="3810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28662" y="4572008"/>
            <a:ext cx="411683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When…</a:t>
            </a:r>
            <a:endParaRPr lang="ru-RU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ртинка 5 из 96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1414"/>
            <a:ext cx="4500594" cy="4546055"/>
          </a:xfrm>
          <a:prstGeom prst="rect">
            <a:avLst/>
          </a:prstGeom>
          <a:noFill/>
        </p:spPr>
      </p:pic>
      <p:pic>
        <p:nvPicPr>
          <p:cNvPr id="17412" name="Picture 4" descr="Картинка 31 из 960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3643314"/>
            <a:ext cx="4643470" cy="295335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643570" y="1214422"/>
            <a:ext cx="217719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If…</a:t>
            </a:r>
            <a:endParaRPr lang="ru-RU" sz="1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артинка 138 из 96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66"/>
            <a:ext cx="3143272" cy="4835803"/>
          </a:xfrm>
          <a:prstGeom prst="rect">
            <a:avLst/>
          </a:prstGeom>
          <a:noFill/>
        </p:spPr>
      </p:pic>
      <p:pic>
        <p:nvPicPr>
          <p:cNvPr id="18436" name="Picture 4" descr="Картинка 67 из 2988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2714620"/>
            <a:ext cx="5500726" cy="390107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643306" y="357166"/>
            <a:ext cx="509947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66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When…</a:t>
            </a:r>
            <a:endParaRPr lang="ru-RU" sz="12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66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артинка 18 из 96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2500306"/>
            <a:ext cx="5334003" cy="4181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Картинка 15 из 960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5" y="142852"/>
            <a:ext cx="5057774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863661" y="500042"/>
            <a:ext cx="4280339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When…</a:t>
            </a:r>
            <a:endParaRPr lang="ru-RU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Картинка 3 из 96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571744"/>
            <a:ext cx="3848100" cy="3810000"/>
          </a:xfrm>
          <a:prstGeom prst="rect">
            <a:avLst/>
          </a:prstGeom>
          <a:noFill/>
        </p:spPr>
      </p:pic>
      <p:pic>
        <p:nvPicPr>
          <p:cNvPr id="20482" name="Picture 2" descr="Картинка 51 из 960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14290"/>
            <a:ext cx="5609295" cy="278608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571604" y="4143380"/>
            <a:ext cx="1843774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If…</a:t>
            </a:r>
            <a:endParaRPr lang="ru-RU" sz="10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артинка 50 из 96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57166"/>
            <a:ext cx="4124325" cy="3810000"/>
          </a:xfrm>
          <a:prstGeom prst="rect">
            <a:avLst/>
          </a:prstGeom>
          <a:noFill/>
        </p:spPr>
      </p:pic>
      <p:pic>
        <p:nvPicPr>
          <p:cNvPr id="21508" name="Picture 4" descr="Картинка 17 из 9600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714356"/>
            <a:ext cx="3739878" cy="481013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71538" y="4500570"/>
            <a:ext cx="411683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66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When…</a:t>
            </a:r>
            <a:endParaRPr lang="ru-RU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66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Картинка 32 из 425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5076825" cy="3571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http://www.yomhuledet2u.com/invitation/animals/cl/inv-shark2-cl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0694" y="2143116"/>
            <a:ext cx="3214710" cy="356224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3108" y="4357694"/>
            <a:ext cx="177805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If…</a:t>
            </a:r>
            <a:endParaRPr lang="ru-RU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41</Words>
  <Application>Microsoft Office PowerPoint</Application>
  <PresentationFormat>Экран (4:3)</PresentationFormat>
  <Paragraphs>15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Кирилл и Танечка</dc:creator>
  <cp:lastModifiedBy>англ Котенева</cp:lastModifiedBy>
  <cp:revision>18</cp:revision>
  <dcterms:created xsi:type="dcterms:W3CDTF">2011-03-30T14:05:36Z</dcterms:created>
  <dcterms:modified xsi:type="dcterms:W3CDTF">2015-04-10T10:53:06Z</dcterms:modified>
</cp:coreProperties>
</file>