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9" r:id="rId3"/>
    <p:sldId id="268" r:id="rId4"/>
    <p:sldId id="267" r:id="rId5"/>
    <p:sldId id="266" r:id="rId6"/>
    <p:sldId id="265" r:id="rId7"/>
    <p:sldId id="264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425" autoAdjust="0"/>
    <p:restoredTop sz="95176" autoAdjust="0"/>
  </p:normalViewPr>
  <p:slideViewPr>
    <p:cSldViewPr>
      <p:cViewPr varScale="1">
        <p:scale>
          <a:sx n="124" d="100"/>
          <a:sy n="124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E80DC-4133-49B7-9715-E1EF268F531F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DB90E-4B51-45CA-A5D2-A8988FE42C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000" dirty="0" smtClean="0"/>
              <a:t>Город</a:t>
            </a:r>
            <a:r>
              <a:rPr lang="ru-RU" sz="1000" baseline="0" dirty="0" smtClean="0"/>
              <a:t> </a:t>
            </a:r>
            <a:r>
              <a:rPr lang="ru-RU" sz="1000" baseline="0" dirty="0" err="1" smtClean="0"/>
              <a:t>Эперне</a:t>
            </a:r>
            <a:r>
              <a:rPr lang="ru-RU" sz="1000" baseline="0" dirty="0" smtClean="0"/>
              <a:t>. Перед зданием «</a:t>
            </a:r>
            <a:r>
              <a:rPr lang="ru-RU" sz="1000" baseline="0" dirty="0" err="1" smtClean="0"/>
              <a:t>Моэт</a:t>
            </a:r>
            <a:r>
              <a:rPr lang="ru-RU" sz="1000" baseline="0" dirty="0" smtClean="0"/>
              <a:t> и </a:t>
            </a:r>
            <a:r>
              <a:rPr lang="ru-RU" sz="1000" baseline="0" dirty="0" err="1" smtClean="0"/>
              <a:t>Шандон</a:t>
            </a:r>
            <a:r>
              <a:rPr lang="ru-RU" sz="1000" baseline="0" dirty="0" smtClean="0"/>
              <a:t>» - одного из крупнейших производителей игристых виноградных вин. Их изобретателем считают монаха-винодела Пьера </a:t>
            </a:r>
            <a:r>
              <a:rPr lang="ru-RU" sz="1000" baseline="0" dirty="0" err="1" smtClean="0"/>
              <a:t>Периньона</a:t>
            </a:r>
            <a:r>
              <a:rPr lang="ru-RU" sz="1000" baseline="0" dirty="0" smtClean="0"/>
              <a:t>. Указать страну, историческую область и название вина.</a:t>
            </a:r>
            <a:endParaRPr lang="ru-RU" sz="1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DB90E-4B51-45CA-A5D2-A8988FE42C3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ru-RU" dirty="0" smtClean="0"/>
              <a:t>1. Роберт </a:t>
            </a:r>
            <a:r>
              <a:rPr lang="ru-RU" dirty="0" err="1" smtClean="0"/>
              <a:t>Пири</a:t>
            </a:r>
            <a:endParaRPr lang="ru-RU" dirty="0" smtClean="0"/>
          </a:p>
          <a:p>
            <a:pPr marL="228600" indent="-228600">
              <a:buNone/>
            </a:pPr>
            <a:r>
              <a:rPr lang="ru-RU" dirty="0" smtClean="0"/>
              <a:t>2. Христофор Колумб</a:t>
            </a:r>
          </a:p>
          <a:p>
            <a:pPr marL="228600" indent="-228600">
              <a:buNone/>
            </a:pPr>
            <a:r>
              <a:rPr lang="ru-RU" dirty="0" smtClean="0"/>
              <a:t>3.Фернан Магеллан</a:t>
            </a:r>
          </a:p>
          <a:p>
            <a:pPr marL="228600" indent="-228600">
              <a:buNone/>
            </a:pPr>
            <a:r>
              <a:rPr lang="ru-RU" dirty="0" smtClean="0"/>
              <a:t>4. </a:t>
            </a:r>
            <a:r>
              <a:rPr lang="ru-RU" dirty="0" err="1" smtClean="0"/>
              <a:t>Витус</a:t>
            </a:r>
            <a:r>
              <a:rPr lang="ru-RU" baseline="0" dirty="0" smtClean="0"/>
              <a:t> Беринг</a:t>
            </a:r>
          </a:p>
          <a:p>
            <a:pPr marL="228600" indent="-228600">
              <a:buNone/>
            </a:pPr>
            <a:r>
              <a:rPr lang="ru-RU" baseline="0" dirty="0" smtClean="0"/>
              <a:t>5.Марко Поло</a:t>
            </a:r>
          </a:p>
          <a:p>
            <a:pPr marL="228600" indent="-228600">
              <a:buNone/>
            </a:pPr>
            <a:r>
              <a:rPr lang="ru-RU" baseline="0" dirty="0" smtClean="0"/>
              <a:t>6. Ф. Ф. Беллинсгаузен и М. П. Лазарев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DB90E-4B51-45CA-A5D2-A8988FE42C3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DB90E-4B51-45CA-A5D2-A8988FE42C3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11.05.2017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Мои документы\Мои рисунки\Picasa\Screen Captures\Полноэкранная запись 23.03.2012 145206.b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4000504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</a:t>
            </a:r>
            <a:r>
              <a:rPr lang="ru-RU" dirty="0" err="1" smtClean="0"/>
              <a:t>омашнее</a:t>
            </a:r>
            <a:r>
              <a:rPr lang="ru-RU" dirty="0" smtClean="0"/>
              <a:t> задание. Участники каждой из команд должны представить свою команду за 5-7 минут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85728"/>
            <a:ext cx="820242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первый.</a:t>
            </a:r>
            <a:b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«Визитная карточка команд».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714620"/>
            <a:ext cx="7858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Д</a:t>
            </a:r>
            <a:endParaRPr lang="ru-RU" sz="8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3357562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</a:t>
            </a:r>
            <a:r>
              <a:rPr lang="ru-RU" dirty="0" err="1" smtClean="0"/>
              <a:t>азминка</a:t>
            </a:r>
            <a:r>
              <a:rPr lang="ru-RU" dirty="0" smtClean="0"/>
              <a:t>. За 5 минут команды должны ответить на 40 вопросов. и сдать свои работы после звукового сигнала.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0"/>
            <a:ext cx="52943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Конкурс второй.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«5 минут».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928802"/>
            <a:ext cx="48833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р</a:t>
            </a:r>
            <a:endParaRPr lang="ru-RU" sz="8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143512"/>
            <a:ext cx="10001288" cy="157163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частникам отводится 3 минуты на то, чтобы указать максимальное количество географических объектов.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-142900"/>
            <a:ext cx="52067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Конкурс третий.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«Знатоки карт».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500702"/>
            <a:ext cx="668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У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  <p:pic>
        <p:nvPicPr>
          <p:cNvPr id="2051" name="Picture 3" descr="C:\Documents and Settings\Admin\Рабочий стол\Географический КВН\Картинки\Contur-World-Map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643050"/>
            <a:ext cx="762000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1357298"/>
            <a:ext cx="7406640" cy="97211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     а две минуты вы должны найти правильный ответ и вписать его в таблицу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-214338"/>
            <a:ext cx="70512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Конкурс четвертый.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«Конкурс капитанов».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1285860"/>
            <a:ext cx="51809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З</a:t>
            </a:r>
            <a:endParaRPr lang="ru-RU" sz="5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  <p:pic>
        <p:nvPicPr>
          <p:cNvPr id="3074" name="Picture 2" descr="C:\Documents and Settings\Admin\Мои документы\Мои рисунки\img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571876"/>
            <a:ext cx="1801822" cy="3071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Documents and Settings\Admin\Мои документы\Мои рисунки\Копия img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357430"/>
            <a:ext cx="2000264" cy="3053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Documents and Settings\Admin\Мои документы\Мои рисунки\Копия (2) img2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500570"/>
            <a:ext cx="2708780" cy="210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14282" y="5500702"/>
            <a:ext cx="24288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автору оперетт «Летучая мышь» и «Цыганский барон» Указать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страну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 композитора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3357562"/>
            <a:ext cx="264320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Указать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страны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которой принадлежит флаг и её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столицу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Как по конституции именуется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государства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0694" y="2571744"/>
            <a:ext cx="34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</a:t>
            </a:r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Эперне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Перед зданием «</a:t>
            </a:r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Моэт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Шандон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- одного из крупнейших производителей игристых виноградных вин. Их изобретателем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00926" y="3429000"/>
            <a:ext cx="1643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считают </a:t>
            </a:r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ха-винодела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Пьера </a:t>
            </a:r>
            <a:r>
              <a:rPr lang="ru-RU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Периньона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Указать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страну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историческую область 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вина</a:t>
            </a:r>
            <a:r>
              <a:rPr lang="ru-RU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0" y="2357430"/>
            <a:ext cx="285720" cy="2857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2500298" y="3357562"/>
            <a:ext cx="285752" cy="2857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214942" y="2714620"/>
            <a:ext cx="285752" cy="2857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2357430"/>
            <a:ext cx="311304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1.</a:t>
            </a:r>
            <a:endParaRPr lang="ru-RU" sz="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00298" y="3357562"/>
            <a:ext cx="311304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2</a:t>
            </a:r>
            <a:r>
              <a:rPr lang="ru-RU" sz="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.</a:t>
            </a:r>
            <a:endParaRPr lang="ru-RU" sz="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14942" y="2714620"/>
            <a:ext cx="311304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3</a:t>
            </a:r>
            <a:r>
              <a:rPr lang="ru-RU" sz="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.</a:t>
            </a:r>
            <a:endParaRPr lang="ru-RU" sz="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06" y="1643050"/>
            <a:ext cx="8072494" cy="1472184"/>
          </a:xfrm>
        </p:spPr>
        <p:txBody>
          <a:bodyPr>
            <a:normAutofit/>
          </a:bodyPr>
          <a:lstStyle/>
          <a:p>
            <a:r>
              <a:rPr lang="ru-RU" sz="3000" dirty="0" smtClean="0"/>
              <a:t>   </a:t>
            </a:r>
            <a:r>
              <a:rPr lang="ru-RU" sz="2800" dirty="0" err="1" smtClean="0"/>
              <a:t>частвующим</a:t>
            </a:r>
            <a:r>
              <a:rPr lang="ru-RU" sz="2800" dirty="0" smtClean="0"/>
              <a:t> командам за 3 минуты нужно отметить на временном отрезке даты открытий и написать, кто из путешественников что открыл: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-142900"/>
            <a:ext cx="70201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Конкурс пятый.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«Первооткрыватели».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500174"/>
            <a:ext cx="668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у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  <p:pic>
        <p:nvPicPr>
          <p:cNvPr id="6" name="Рисунок 5" descr="C:\Documents and Settings\Admin\Мои документы\Мои рисунки\Picasa\Screen Captures\Полноэкранная запись 11.03.2012 184552.bm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214686"/>
            <a:ext cx="7786775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ятиугольник 6"/>
          <p:cNvSpPr/>
          <p:nvPr/>
        </p:nvSpPr>
        <p:spPr>
          <a:xfrm>
            <a:off x="1071538" y="3214686"/>
            <a:ext cx="7715304" cy="357190"/>
          </a:xfrm>
          <a:prstGeom prst="homePlate">
            <a:avLst>
              <a:gd name="adj" fmla="val 82000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3643314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Monotype Corsiva" pitchFamily="66" charset="0"/>
              </a:rPr>
              <a:t>9 век            12 век             15 век             17 век             18 век             19 век           20 век</a:t>
            </a:r>
            <a:endParaRPr lang="ru-RU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1679555" y="3392487"/>
            <a:ext cx="357190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2751125" y="3392487"/>
            <a:ext cx="357190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3965571" y="3392487"/>
            <a:ext cx="357190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5108579" y="3392487"/>
            <a:ext cx="357190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7323157" y="3392487"/>
            <a:ext cx="357190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6251587" y="3392487"/>
            <a:ext cx="357190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571736" y="4286256"/>
            <a:ext cx="4572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None/>
            </a:pPr>
            <a:r>
              <a:rPr lang="ru-RU" sz="28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Имена первооткрывателей:</a:t>
            </a:r>
          </a:p>
          <a:p>
            <a:pPr marL="228600" indent="-22860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dirty="0" smtClean="0"/>
              <a:t>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Роберт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Пири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28600" indent="-22860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Христофор Колумб</a:t>
            </a:r>
          </a:p>
          <a:p>
            <a:pPr marL="228600" indent="-22860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3.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Фернан Магеллан</a:t>
            </a:r>
          </a:p>
          <a:p>
            <a:pPr marL="228600" indent="-22860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4.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Витус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Беринг</a:t>
            </a:r>
          </a:p>
          <a:p>
            <a:pPr marL="228600" indent="-22860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5.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Марко Поло</a:t>
            </a:r>
          </a:p>
          <a:p>
            <a:pPr marL="228600" indent="-22860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6.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Ф. Ф. Беллинсгаузен и М. П. Лазарев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7204" y="-142900"/>
            <a:ext cx="866679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Конкурс шестой.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«Географическая картинка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мира»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928662" y="1785926"/>
            <a:ext cx="8501090" cy="1472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</a:t>
            </a:r>
            <a:r>
              <a:rPr lang="ru-RU" sz="3300" dirty="0" err="1" smtClean="0"/>
              <a:t>омашнее</a:t>
            </a:r>
            <a:r>
              <a:rPr lang="ru-RU" sz="3300" dirty="0" smtClean="0"/>
              <a:t> задание. Участникам предлагается представить любую страну за 5-8 минут</a:t>
            </a:r>
            <a:endParaRPr lang="ru-RU" sz="33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000240"/>
            <a:ext cx="670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д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3607">
            <a:off x="268554" y="3564940"/>
            <a:ext cx="2895458" cy="2109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98134">
            <a:off x="4307444" y="3504329"/>
            <a:ext cx="1952611" cy="2928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54556">
            <a:off x="2749588" y="3531347"/>
            <a:ext cx="2321588" cy="1531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747538">
            <a:off x="6149224" y="3525380"/>
            <a:ext cx="2786519" cy="2044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139800">
            <a:off x="2317127" y="5291788"/>
            <a:ext cx="1852605" cy="1224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32741">
            <a:off x="7267435" y="5481493"/>
            <a:ext cx="1056195" cy="1056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650669">
            <a:off x="5899151" y="5678023"/>
            <a:ext cx="1353000" cy="101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93753" y="5650203"/>
            <a:ext cx="1546669" cy="1100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1850064"/>
            <a:ext cx="8143900" cy="1752600"/>
          </a:xfrm>
        </p:spPr>
        <p:txBody>
          <a:bodyPr/>
          <a:lstStyle/>
          <a:p>
            <a:r>
              <a:rPr lang="ru-RU" dirty="0" smtClean="0"/>
              <a:t>Подготовила </a:t>
            </a:r>
            <a:r>
              <a:rPr lang="ru-RU" dirty="0" smtClean="0"/>
              <a:t> географический </a:t>
            </a:r>
            <a:r>
              <a:rPr lang="ru-RU" dirty="0" smtClean="0"/>
              <a:t>КВН: </a:t>
            </a:r>
            <a:r>
              <a:rPr lang="ru-RU" dirty="0" smtClean="0"/>
              <a:t>                                                                  </a:t>
            </a:r>
            <a:r>
              <a:rPr lang="ru-RU" dirty="0" smtClean="0"/>
              <a:t>учитель географии </a:t>
            </a:r>
            <a:r>
              <a:rPr lang="ru-RU" dirty="0" smtClean="0"/>
              <a:t> Кузнецова </a:t>
            </a:r>
            <a:r>
              <a:rPr lang="ru-RU" dirty="0" smtClean="0"/>
              <a:t>М.Е</a:t>
            </a:r>
            <a:r>
              <a:rPr lang="ru-RU" dirty="0" smtClean="0"/>
              <a:t>.                                                        </a:t>
            </a:r>
            <a:r>
              <a:rPr lang="ru-RU" dirty="0" smtClean="0"/>
              <a:t>г.о.Электросталь   </a:t>
            </a:r>
            <a:r>
              <a:rPr lang="ru-RU" dirty="0" smtClean="0"/>
              <a:t>МОУ«Лицей №8»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</TotalTime>
  <Words>350</Words>
  <Application>Microsoft Office PowerPoint</Application>
  <PresentationFormat>Экран (4:3)</PresentationFormat>
  <Paragraphs>51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Слайд 1</vt:lpstr>
      <vt:lpstr>      омашнее задание. Участники каждой из команд должны представить свою команду за 5-7 минут</vt:lpstr>
      <vt:lpstr>    азминка. За 5 минут команды должны ответить на 40 вопросов. и сдать свои работы после звукового сигнала.</vt:lpstr>
      <vt:lpstr>   частникам отводится 3 минуты на то, чтобы указать максимальное количество географических объектов.</vt:lpstr>
      <vt:lpstr>     а две минуты вы должны найти правильный ответ и вписать его в таблицу</vt:lpstr>
      <vt:lpstr>   частвующим командам за 3 минуты нужно отметить на временном отрезке даты открытий и написать, кто из путешественников что открыл:</vt:lpstr>
      <vt:lpstr>     омашнее задание. Участникам предлагается представить любую страну за 5-8 минут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Comptoyou</cp:lastModifiedBy>
  <cp:revision>21</cp:revision>
  <dcterms:modified xsi:type="dcterms:W3CDTF">2017-05-11T19:29:05Z</dcterms:modified>
</cp:coreProperties>
</file>