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sldIdLst>
    <p:sldId id="261" r:id="rId2"/>
    <p:sldId id="260" r:id="rId3"/>
    <p:sldId id="266" r:id="rId4"/>
    <p:sldId id="262" r:id="rId5"/>
    <p:sldId id="263" r:id="rId6"/>
    <p:sldId id="264" r:id="rId7"/>
    <p:sldId id="265" r:id="rId8"/>
    <p:sldId id="268" r:id="rId9"/>
    <p:sldId id="269" r:id="rId10"/>
    <p:sldId id="270" r:id="rId11"/>
    <p:sldId id="271" r:id="rId12"/>
    <p:sldId id="277" r:id="rId13"/>
    <p:sldId id="272" r:id="rId14"/>
    <p:sldId id="276" r:id="rId15"/>
    <p:sldId id="273" r:id="rId16"/>
    <p:sldId id="274" r:id="rId17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77777"/>
    <a:srgbClr val="DDDDDD"/>
    <a:srgbClr val="FF9900"/>
    <a:srgbClr val="FF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-66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898E3D-7E47-4495-A84A-90AC033B55D2}" type="datetimeFigureOut">
              <a:rPr lang="ru-RU"/>
              <a:pPr>
                <a:defRPr/>
              </a:pPr>
              <a:t>16.03.2018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B2D62-9E6B-4BE4-AD8B-121962CB69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A57875-38DD-4DA4-8C56-753CC8843B2B}" type="datetimeFigureOut">
              <a:rPr lang="ru-RU"/>
              <a:pPr>
                <a:defRPr/>
              </a:pPr>
              <a:t>16.03.2018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EF615C-52EE-44D1-A9F6-F68575B9D5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880998-C92B-4B4C-B93F-453FF529878E}" type="datetimeFigureOut">
              <a:rPr lang="ru-RU"/>
              <a:pPr>
                <a:defRPr/>
              </a:pPr>
              <a:t>16.03.2018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BDE81-0E73-4D9F-928C-AAAAEA8952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85A147-FAEC-4D74-A9DE-9E77762BC88A}" type="datetimeFigureOut">
              <a:rPr lang="ru-RU"/>
              <a:pPr>
                <a:defRPr/>
              </a:pPr>
              <a:t>16.03.2018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B680BA-E37E-4E92-B65E-FE809B24A6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58C28-E55B-4011-B168-2DCDB84A2820}" type="datetimeFigureOut">
              <a:rPr lang="ru-RU"/>
              <a:pPr>
                <a:defRPr/>
              </a:pPr>
              <a:t>16.03.2018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EDFF91-EBCF-4C9D-BFFB-9665442B25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87181E-A0C4-4E52-A1C8-2D8C17B46B32}" type="datetimeFigureOut">
              <a:rPr lang="ru-RU"/>
              <a:pPr>
                <a:defRPr/>
              </a:pPr>
              <a:t>16.03.2018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7DA15-E1F1-4946-8102-06CCF593BC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5A90E8-6363-472D-82B4-22621587F082}" type="datetimeFigureOut">
              <a:rPr lang="ru-RU"/>
              <a:pPr>
                <a:defRPr/>
              </a:pPr>
              <a:t>16.03.2018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E8BFA6-E813-496E-A47F-63071DD862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E4F999-BE47-42E4-BFBB-3C250CB91A3F}" type="datetimeFigureOut">
              <a:rPr lang="ru-RU"/>
              <a:pPr>
                <a:defRPr/>
              </a:pPr>
              <a:t>16.03.2018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0A4F00-3A64-49AF-AB98-DB97C37E28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337A75-0D3D-4852-8696-0858BEF24978}" type="datetimeFigureOut">
              <a:rPr lang="ru-RU"/>
              <a:pPr>
                <a:defRPr/>
              </a:pPr>
              <a:t>16.03.2018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AEFF1D-8F00-43B6-AA65-07694F8D35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86E164-0D3A-4302-A656-50AC76F771EA}" type="datetimeFigureOut">
              <a:rPr lang="ru-RU"/>
              <a:pPr>
                <a:defRPr/>
              </a:pPr>
              <a:t>16.03.2018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45E84A-108F-43E3-8606-35B8B34298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A9A74-9CEE-471F-B334-D64BF9A1FAEC}" type="datetimeFigureOut">
              <a:rPr lang="ru-RU"/>
              <a:pPr>
                <a:defRPr/>
              </a:pPr>
              <a:t>16.03.2018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31CAFD-FDFE-41F0-8677-F0C15F2935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39A9413-7483-473E-9470-BB00C699ECD1}" type="datetimeFigureOut">
              <a:rPr lang="ru-RU"/>
              <a:pPr>
                <a:defRPr/>
              </a:pPr>
              <a:t>16.03.2018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91091CF-0506-432D-91E5-B594E0A55D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89" r:id="rId2"/>
    <p:sldLayoutId id="2147483688" r:id="rId3"/>
    <p:sldLayoutId id="2147483687" r:id="rId4"/>
    <p:sldLayoutId id="2147483686" r:id="rId5"/>
    <p:sldLayoutId id="2147483685" r:id="rId6"/>
    <p:sldLayoutId id="2147483684" r:id="rId7"/>
    <p:sldLayoutId id="2147483683" r:id="rId8"/>
    <p:sldLayoutId id="2147483682" r:id="rId9"/>
    <p:sldLayoutId id="2147483681" r:id="rId10"/>
    <p:sldLayoutId id="2147483680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gif"/><Relationship Id="rId4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gif"/><Relationship Id="rId4" Type="http://schemas.openxmlformats.org/officeDocument/2006/relationships/image" Target="../media/image4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gif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1.gif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gif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gif"/><Relationship Id="rId4" Type="http://schemas.openxmlformats.org/officeDocument/2006/relationships/image" Target="../media/image35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7" Type="http://schemas.openxmlformats.org/officeDocument/2006/relationships/image" Target="../media/image40.gif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3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WordArt 1"/>
          <p:cNvSpPr>
            <a:spLocks noChangeArrowheads="1" noChangeShapeType="1" noTextEdit="1"/>
          </p:cNvSpPr>
          <p:nvPr/>
        </p:nvSpPr>
        <p:spPr bwMode="auto">
          <a:xfrm>
            <a:off x="2981325" y="2800350"/>
            <a:ext cx="5184775" cy="792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>
              <a:ln w="12600">
                <a:solidFill>
                  <a:srgbClr val="FF0000"/>
                </a:solidFill>
                <a:miter lim="800000"/>
                <a:headEnd/>
                <a:tailEnd/>
              </a:ln>
              <a:solidFill>
                <a:srgbClr val="800000">
                  <a:alpha val="50195"/>
                </a:srgbClr>
              </a:solidFill>
              <a:effectLst>
                <a:outerShdw dist="40186" dir="1096358" algn="ctr" rotWithShape="0">
                  <a:srgbClr val="9999FF"/>
                </a:outerShdw>
              </a:effectLst>
              <a:latin typeface="+mn-lt"/>
              <a:ea typeface="+mn-lt"/>
              <a:cs typeface="+mn-lt"/>
            </a:endParaRPr>
          </a:p>
        </p:txBody>
      </p:sp>
      <p:sp>
        <p:nvSpPr>
          <p:cNvPr id="5" name="WordArt 1"/>
          <p:cNvSpPr>
            <a:spLocks noChangeArrowheads="1" noChangeShapeType="1" noTextEdit="1"/>
          </p:cNvSpPr>
          <p:nvPr/>
        </p:nvSpPr>
        <p:spPr bwMode="auto">
          <a:xfrm>
            <a:off x="3473450" y="2927350"/>
            <a:ext cx="5184775" cy="792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>
              <a:ln w="12600">
                <a:solidFill>
                  <a:srgbClr val="FF0000"/>
                </a:solidFill>
                <a:miter lim="800000"/>
                <a:headEnd/>
                <a:tailEnd/>
              </a:ln>
              <a:solidFill>
                <a:srgbClr val="800000">
                  <a:alpha val="50195"/>
                </a:srgbClr>
              </a:solidFill>
              <a:effectLst>
                <a:outerShdw dist="40186" dir="1096358" algn="ctr" rotWithShape="0">
                  <a:srgbClr val="9999FF"/>
                </a:outerShdw>
              </a:effectLst>
              <a:latin typeface="+mn-lt"/>
              <a:ea typeface="+mn-lt"/>
              <a:cs typeface="+mn-lt"/>
            </a:endParaRPr>
          </a:p>
        </p:txBody>
      </p:sp>
      <p:sp>
        <p:nvSpPr>
          <p:cNvPr id="13316" name="Rectangle 7"/>
          <p:cNvSpPr>
            <a:spLocks noChangeArrowheads="1"/>
          </p:cNvSpPr>
          <p:nvPr/>
        </p:nvSpPr>
        <p:spPr bwMode="auto">
          <a:xfrm>
            <a:off x="2044700" y="3246438"/>
            <a:ext cx="7386638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k-KZ" sz="6600" i="1">
                <a:solidFill>
                  <a:srgbClr val="660033"/>
                </a:solidFill>
              </a:rPr>
              <a:t>Қуыршақ театры</a:t>
            </a:r>
            <a:endParaRPr lang="ru-RU" sz="6600" i="1">
              <a:solidFill>
                <a:srgbClr val="660033"/>
              </a:solidFill>
            </a:endParaRPr>
          </a:p>
        </p:txBody>
      </p:sp>
      <p:pic>
        <p:nvPicPr>
          <p:cNvPr id="13317" name="Picture 2" descr="E:\Users\админ\Desktop\Новая папка\мои документы\Ұлжан\бауырларым\solnuyshko_uluybaetsya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100" y="0"/>
            <a:ext cx="3524250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8" name="Rectangle 9"/>
          <p:cNvSpPr>
            <a:spLocks noChangeArrowheads="1"/>
          </p:cNvSpPr>
          <p:nvPr/>
        </p:nvSpPr>
        <p:spPr bwMode="auto">
          <a:xfrm>
            <a:off x="3402013" y="2427288"/>
            <a:ext cx="61071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k-KZ" sz="4000" b="1" i="1">
                <a:solidFill>
                  <a:srgbClr val="660033"/>
                </a:solidFill>
              </a:rPr>
              <a:t>Сабақтың тақырыбы</a:t>
            </a:r>
            <a:r>
              <a:rPr lang="en-US" sz="4000" b="1" i="1">
                <a:solidFill>
                  <a:srgbClr val="660033"/>
                </a:solidFill>
              </a:rPr>
              <a:t>:</a:t>
            </a:r>
            <a:endParaRPr lang="ru-RU" sz="4000" b="1" i="1">
              <a:solidFill>
                <a:srgbClr val="660033"/>
              </a:solidFill>
            </a:endParaRPr>
          </a:p>
        </p:txBody>
      </p:sp>
      <p:pic>
        <p:nvPicPr>
          <p:cNvPr id="13319" name="Picture 11" descr="http://img0.liveinternet.ru/images/attach/c/0//53/191/53191833_50605815_salyutbel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04238" y="2560638"/>
            <a:ext cx="2371725" cy="293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320" name="Group 26"/>
          <p:cNvGrpSpPr>
            <a:grpSpLocks/>
          </p:cNvGrpSpPr>
          <p:nvPr/>
        </p:nvGrpSpPr>
        <p:grpSpPr bwMode="auto">
          <a:xfrm>
            <a:off x="0" y="0"/>
            <a:ext cx="12192000" cy="6900863"/>
            <a:chOff x="0" y="-17"/>
            <a:chExt cx="5783" cy="4342"/>
          </a:xfrm>
        </p:grpSpPr>
        <p:grpSp>
          <p:nvGrpSpPr>
            <p:cNvPr id="13321" name="Group 27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13323" name="Picture 28" descr="пгшлпгш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324" name="Picture 29" descr="пгшлпгш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325" name="Picture 30" descr="пгшлпгш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3322" name="Picture 31" descr="пгшлпгш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755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WordArt 1"/>
          <p:cNvSpPr>
            <a:spLocks noChangeArrowheads="1" noChangeShapeType="1" noTextEdit="1"/>
          </p:cNvSpPr>
          <p:nvPr/>
        </p:nvSpPr>
        <p:spPr bwMode="auto">
          <a:xfrm>
            <a:off x="3473450" y="1522413"/>
            <a:ext cx="5184775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>
              <a:ln w="12600">
                <a:solidFill>
                  <a:srgbClr val="FF0000"/>
                </a:solidFill>
                <a:miter lim="800000"/>
                <a:headEnd/>
                <a:tailEnd/>
              </a:ln>
              <a:solidFill>
                <a:srgbClr val="800000">
                  <a:alpha val="50195"/>
                </a:srgbClr>
              </a:solidFill>
              <a:effectLst>
                <a:outerShdw dist="40186" dir="1096358" algn="ctr" rotWithShape="0">
                  <a:srgbClr val="9999FF"/>
                </a:outerShdw>
              </a:effectLst>
              <a:latin typeface="+mn-lt"/>
              <a:ea typeface="+mn-lt"/>
              <a:cs typeface="+mn-lt"/>
            </a:endParaRPr>
          </a:p>
        </p:txBody>
      </p:sp>
      <p:sp>
        <p:nvSpPr>
          <p:cNvPr id="14339" name="Прямоугольник 6"/>
          <p:cNvSpPr>
            <a:spLocks noChangeArrowheads="1"/>
          </p:cNvSpPr>
          <p:nvPr/>
        </p:nvSpPr>
        <p:spPr bwMode="auto">
          <a:xfrm>
            <a:off x="3306763" y="2097088"/>
            <a:ext cx="6096000" cy="411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4400" i="1" dirty="0">
                <a:solidFill>
                  <a:srgbClr val="660033"/>
                </a:solidFill>
                <a:latin typeface="Times New Roman" pitchFamily="18" charset="0"/>
              </a:rPr>
              <a:t>Оқушыларға қуыршақ театрының тарихымен таныстыра отырып дүниеге қалай келгенін түсіндіру.</a:t>
            </a:r>
          </a:p>
        </p:txBody>
      </p:sp>
      <p:sp>
        <p:nvSpPr>
          <p:cNvPr id="14340" name="Прямоугольник 7"/>
          <p:cNvSpPr>
            <a:spLocks noChangeArrowheads="1"/>
          </p:cNvSpPr>
          <p:nvPr/>
        </p:nvSpPr>
        <p:spPr bwMode="auto">
          <a:xfrm>
            <a:off x="2463800" y="609600"/>
            <a:ext cx="428148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k-KZ" sz="7200" i="1">
                <a:solidFill>
                  <a:srgbClr val="660033"/>
                </a:solidFill>
                <a:latin typeface="Times New Roman" pitchFamily="18" charset="0"/>
              </a:rPr>
              <a:t>Мақсаты</a:t>
            </a:r>
            <a:r>
              <a:rPr lang="en-US" sz="7200" i="1">
                <a:solidFill>
                  <a:srgbClr val="660033"/>
                </a:solidFill>
                <a:latin typeface="Times New Roman" pitchFamily="18" charset="0"/>
              </a:rPr>
              <a:t>:</a:t>
            </a:r>
            <a:endParaRPr lang="ru-RU" sz="7200" i="1">
              <a:latin typeface="Calibri" pitchFamily="34" charset="0"/>
            </a:endParaRPr>
          </a:p>
        </p:txBody>
      </p:sp>
      <p:pic>
        <p:nvPicPr>
          <p:cNvPr id="14341" name="Picture 26" descr="0016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590" y="-461962"/>
            <a:ext cx="3656013" cy="277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26" descr="0016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13550" y="-563563"/>
            <a:ext cx="3398838" cy="2581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343" name="Group 26"/>
          <p:cNvGrpSpPr>
            <a:grpSpLocks/>
          </p:cNvGrpSpPr>
          <p:nvPr/>
        </p:nvGrpSpPr>
        <p:grpSpPr bwMode="auto">
          <a:xfrm>
            <a:off x="0" y="0"/>
            <a:ext cx="12192000" cy="6900863"/>
            <a:chOff x="0" y="-17"/>
            <a:chExt cx="5783" cy="4342"/>
          </a:xfrm>
        </p:grpSpPr>
        <p:grpSp>
          <p:nvGrpSpPr>
            <p:cNvPr id="14344" name="Group 27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14346" name="Picture 28" descr="пгшлпгш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347" name="Picture 29" descr="пгшлпгш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348" name="Picture 30" descr="пгшлпгш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4345" name="Picture 31" descr="пгшлпгш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7" descr="images (1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Rectangle 5"/>
          <p:cNvSpPr>
            <a:spLocks noGrp="1"/>
          </p:cNvSpPr>
          <p:nvPr>
            <p:ph type="ctrTitle"/>
          </p:nvPr>
        </p:nvSpPr>
        <p:spPr>
          <a:xfrm>
            <a:off x="1976438" y="576263"/>
            <a:ext cx="8931275" cy="5113337"/>
          </a:xfrm>
        </p:spPr>
        <p:txBody>
          <a:bodyPr/>
          <a:lstStyle/>
          <a:p>
            <a:pPr marL="838200" indent="-838200" eaLnBrk="1" hangingPunct="1"/>
            <a:r>
              <a:rPr lang="kk-KZ" sz="4000" b="1" i="1" dirty="0" smtClean="0"/>
              <a:t>Ұйымдастыру кезеңі</a:t>
            </a:r>
            <a:r>
              <a:rPr lang="en-US" sz="4000" b="1" i="1" dirty="0" smtClean="0"/>
              <a:t>:</a:t>
            </a:r>
            <a:r>
              <a:rPr lang="kk-KZ" sz="4000" b="1" i="1" dirty="0" smtClean="0"/>
              <a:t/>
            </a:r>
            <a:br>
              <a:rPr lang="kk-KZ" sz="4000" b="1" i="1" dirty="0" smtClean="0"/>
            </a:br>
            <a:r>
              <a:rPr lang="kk-KZ" sz="4000" b="1" i="1" dirty="0" smtClean="0"/>
              <a:t>Сәлеметсіздер ме?</a:t>
            </a:r>
            <a:br>
              <a:rPr lang="kk-KZ" sz="4000" b="1" i="1" dirty="0" smtClean="0"/>
            </a:br>
            <a:r>
              <a:rPr lang="kk-KZ" sz="4000" b="1" i="1" dirty="0" err="1" smtClean="0"/>
              <a:t>Сәлембердік</a:t>
            </a:r>
            <a:r>
              <a:rPr lang="kk-KZ" sz="4000" b="1" i="1" dirty="0" smtClean="0"/>
              <a:t> сізге!</a:t>
            </a:r>
            <a:br>
              <a:rPr lang="kk-KZ" sz="4000" b="1" i="1" dirty="0" smtClean="0"/>
            </a:br>
            <a:r>
              <a:rPr lang="kk-KZ" sz="4000" b="1" i="1" dirty="0" smtClean="0"/>
              <a:t>Ән сабағы сыйласын,</a:t>
            </a:r>
            <a:br>
              <a:rPr lang="kk-KZ" sz="4000" b="1" i="1" dirty="0" smtClean="0"/>
            </a:br>
            <a:r>
              <a:rPr lang="kk-KZ" sz="4000" b="1" i="1" dirty="0" smtClean="0"/>
              <a:t>Жарқын көңіл бізге.</a:t>
            </a:r>
            <a:br>
              <a:rPr lang="kk-KZ" sz="4000" b="1" i="1" dirty="0" smtClean="0"/>
            </a:br>
            <a:r>
              <a:rPr lang="kk-KZ" sz="4000" b="1" i="1" dirty="0" smtClean="0"/>
              <a:t>Сұлу, сазды әнім,</a:t>
            </a:r>
            <a:br>
              <a:rPr lang="kk-KZ" sz="4000" b="1" i="1" dirty="0" smtClean="0"/>
            </a:br>
            <a:r>
              <a:rPr lang="kk-KZ" sz="4000" b="1" i="1" dirty="0" smtClean="0"/>
              <a:t>Күймен жырлар сәнім.</a:t>
            </a:r>
            <a:br>
              <a:rPr lang="kk-KZ" sz="4000" b="1" i="1" dirty="0" smtClean="0"/>
            </a:br>
            <a:r>
              <a:rPr lang="kk-KZ" sz="4000" b="1" i="1" dirty="0" err="1" smtClean="0"/>
              <a:t>Өнерліге</a:t>
            </a:r>
            <a:r>
              <a:rPr lang="kk-KZ" sz="4000" b="1" i="1" dirty="0" smtClean="0"/>
              <a:t> құрметпен,</a:t>
            </a:r>
            <a:br>
              <a:rPr lang="kk-KZ" sz="4000" b="1" i="1" dirty="0" smtClean="0"/>
            </a:br>
            <a:r>
              <a:rPr lang="kk-KZ" sz="4000" b="1" i="1" dirty="0" smtClean="0"/>
              <a:t>Қол соғыңдар бәрің!</a:t>
            </a:r>
            <a:endParaRPr lang="en-US" sz="4000" b="1" i="1" dirty="0" smtClean="0"/>
          </a:p>
        </p:txBody>
      </p:sp>
      <p:pic>
        <p:nvPicPr>
          <p:cNvPr id="15363" name="Picture 27" descr="cvetok-59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638" y="595313"/>
            <a:ext cx="2462212" cy="286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27" descr="cvetok-59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185400" y="3063875"/>
            <a:ext cx="2297113" cy="283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365" name="Group 26"/>
          <p:cNvGrpSpPr>
            <a:grpSpLocks/>
          </p:cNvGrpSpPr>
          <p:nvPr/>
        </p:nvGrpSpPr>
        <p:grpSpPr bwMode="auto">
          <a:xfrm>
            <a:off x="0" y="0"/>
            <a:ext cx="12192000" cy="6900863"/>
            <a:chOff x="0" y="-17"/>
            <a:chExt cx="5783" cy="4342"/>
          </a:xfrm>
        </p:grpSpPr>
        <p:grpSp>
          <p:nvGrpSpPr>
            <p:cNvPr id="15367" name="Group 27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15369" name="Picture 28" descr="пгшлпгш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370" name="Picture 29" descr="пгшлпгш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371" name="Picture 30" descr="пгшлпгш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5368" name="Picture 31" descr="пгшлпгш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5366" name="Picture 12" descr="0_24b9a_a5bbe0bc_S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077200" y="773113"/>
            <a:ext cx="2787650" cy="281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753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Прямоугольник 2"/>
          <p:cNvSpPr>
            <a:spLocks noChangeArrowheads="1"/>
          </p:cNvSpPr>
          <p:nvPr/>
        </p:nvSpPr>
        <p:spPr bwMode="auto">
          <a:xfrm>
            <a:off x="2814638" y="377825"/>
            <a:ext cx="14779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k-KZ" sz="3600" b="1" i="1">
                <a:solidFill>
                  <a:srgbClr val="660033"/>
                </a:solidFill>
                <a:latin typeface="Times New Roman" pitchFamily="18" charset="0"/>
              </a:rPr>
              <a:t>Әдісі :</a:t>
            </a:r>
            <a:endParaRPr lang="ru-RU" sz="3600">
              <a:latin typeface="Calibri" pitchFamily="34" charset="0"/>
            </a:endParaRPr>
          </a:p>
        </p:txBody>
      </p:sp>
      <p:sp>
        <p:nvSpPr>
          <p:cNvPr id="16387" name="Прямоугольник 3"/>
          <p:cNvSpPr>
            <a:spLocks noChangeArrowheads="1"/>
          </p:cNvSpPr>
          <p:nvPr/>
        </p:nvSpPr>
        <p:spPr bwMode="auto">
          <a:xfrm>
            <a:off x="3222625" y="1169988"/>
            <a:ext cx="46085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k-KZ" sz="3600" b="1" i="1">
                <a:solidFill>
                  <a:srgbClr val="000066"/>
                </a:solidFill>
                <a:latin typeface="Times New Roman" pitchFamily="18" charset="0"/>
              </a:rPr>
              <a:t>Баяндау,  ән  үйрену .</a:t>
            </a:r>
            <a:r>
              <a:rPr lang="ru-RU" sz="3600" b="1">
                <a:solidFill>
                  <a:srgbClr val="000066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16388" name="Прямоугольник 4"/>
          <p:cNvSpPr>
            <a:spLocks noChangeArrowheads="1"/>
          </p:cNvSpPr>
          <p:nvPr/>
        </p:nvSpPr>
        <p:spPr bwMode="auto">
          <a:xfrm>
            <a:off x="2695575" y="1997075"/>
            <a:ext cx="28305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k-KZ" sz="3600" b="1" i="1">
                <a:solidFill>
                  <a:srgbClr val="660033"/>
                </a:solidFill>
                <a:latin typeface="Times New Roman" pitchFamily="18" charset="0"/>
              </a:rPr>
              <a:t>Көрнекілігі :</a:t>
            </a:r>
            <a:r>
              <a:rPr lang="ru-RU" sz="3600">
                <a:solidFill>
                  <a:srgbClr val="660033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16389" name="Прямоугольник 5"/>
          <p:cNvSpPr>
            <a:spLocks noChangeArrowheads="1"/>
          </p:cNvSpPr>
          <p:nvPr/>
        </p:nvSpPr>
        <p:spPr bwMode="auto">
          <a:xfrm>
            <a:off x="3222625" y="2682875"/>
            <a:ext cx="38862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k-KZ" sz="3600" b="1" i="1">
                <a:solidFill>
                  <a:srgbClr val="000066"/>
                </a:solidFill>
                <a:latin typeface="Times New Roman" pitchFamily="18" charset="0"/>
              </a:rPr>
              <a:t>Слайд, суреттер. </a:t>
            </a:r>
            <a:endParaRPr lang="ru-RU" sz="3600">
              <a:latin typeface="Calibri" pitchFamily="34" charset="0"/>
            </a:endParaRPr>
          </a:p>
        </p:txBody>
      </p:sp>
      <p:sp>
        <p:nvSpPr>
          <p:cNvPr id="16390" name="Прямоугольник 6"/>
          <p:cNvSpPr>
            <a:spLocks noChangeArrowheads="1"/>
          </p:cNvSpPr>
          <p:nvPr/>
        </p:nvSpPr>
        <p:spPr bwMode="auto">
          <a:xfrm>
            <a:off x="2695575" y="3500438"/>
            <a:ext cx="21701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k-KZ" sz="3600" b="1" i="1">
                <a:solidFill>
                  <a:srgbClr val="660033"/>
                </a:solidFill>
                <a:latin typeface="Times New Roman" pitchFamily="18" charset="0"/>
              </a:rPr>
              <a:t>Барысы :</a:t>
            </a:r>
            <a:r>
              <a:rPr lang="ru-RU" sz="3600">
                <a:solidFill>
                  <a:srgbClr val="660033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16391" name="Прямоугольник 7"/>
          <p:cNvSpPr>
            <a:spLocks noChangeArrowheads="1"/>
          </p:cNvSpPr>
          <p:nvPr/>
        </p:nvSpPr>
        <p:spPr bwMode="auto">
          <a:xfrm>
            <a:off x="3222625" y="4197350"/>
            <a:ext cx="60960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sz="3600" b="1">
                <a:solidFill>
                  <a:srgbClr val="000066"/>
                </a:solidFill>
                <a:latin typeface="Times New Roman" pitchFamily="18" charset="0"/>
              </a:rPr>
              <a:t>І . Ұйымдастыру  кезеңі :  </a:t>
            </a:r>
          </a:p>
          <a:p>
            <a:r>
              <a:rPr lang="kk-KZ" sz="3600" b="1">
                <a:solidFill>
                  <a:srgbClr val="000066"/>
                </a:solidFill>
                <a:latin typeface="Times New Roman" pitchFamily="18" charset="0"/>
              </a:rPr>
              <a:t>ІІ . Үй  тапсырмасын  сұрау.</a:t>
            </a:r>
          </a:p>
          <a:p>
            <a:r>
              <a:rPr lang="kk-KZ" sz="3600" b="1">
                <a:solidFill>
                  <a:srgbClr val="000066"/>
                </a:solidFill>
                <a:latin typeface="Times New Roman" pitchFamily="18" charset="0"/>
              </a:rPr>
              <a:t>Сұрақтар  беру . </a:t>
            </a:r>
          </a:p>
        </p:txBody>
      </p:sp>
      <p:pic>
        <p:nvPicPr>
          <p:cNvPr id="16392" name="Picture 19" descr="Дракон и роза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5" y="382588"/>
            <a:ext cx="2689225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3" name="Picture 19" descr="Дракон и роза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10625" y="3048000"/>
            <a:ext cx="2914650" cy="360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394" name="Group 26"/>
          <p:cNvGrpSpPr>
            <a:grpSpLocks/>
          </p:cNvGrpSpPr>
          <p:nvPr/>
        </p:nvGrpSpPr>
        <p:grpSpPr bwMode="auto">
          <a:xfrm>
            <a:off x="0" y="0"/>
            <a:ext cx="12192000" cy="6900863"/>
            <a:chOff x="0" y="-17"/>
            <a:chExt cx="5783" cy="4342"/>
          </a:xfrm>
        </p:grpSpPr>
        <p:grpSp>
          <p:nvGrpSpPr>
            <p:cNvPr id="16395" name="Group 27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16397" name="Picture 28" descr="пгшлпгш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398" name="Picture 29" descr="пгшлпгш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399" name="Picture 30" descr="пгшлпгш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6396" name="Picture 31" descr="пгшлпгш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Прямоугольник 2"/>
          <p:cNvSpPr>
            <a:spLocks noChangeArrowheads="1"/>
          </p:cNvSpPr>
          <p:nvPr/>
        </p:nvSpPr>
        <p:spPr bwMode="auto">
          <a:xfrm>
            <a:off x="2813050" y="1428750"/>
            <a:ext cx="22987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k-KZ" sz="2000" b="1" i="1">
                <a:solidFill>
                  <a:srgbClr val="660033"/>
                </a:solidFill>
                <a:latin typeface="Times New Roman" pitchFamily="18" charset="0"/>
              </a:rPr>
              <a:t>Үй  тапсырмасы :</a:t>
            </a:r>
            <a:r>
              <a:rPr lang="ru-RU" sz="2000">
                <a:solidFill>
                  <a:srgbClr val="660033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17411" name="Прямоугольник 3"/>
          <p:cNvSpPr>
            <a:spLocks noChangeArrowheads="1"/>
          </p:cNvSpPr>
          <p:nvPr/>
        </p:nvSpPr>
        <p:spPr bwMode="auto">
          <a:xfrm>
            <a:off x="3222625" y="1798638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solidFill>
                <a:srgbClr val="660033"/>
              </a:solidFill>
              <a:latin typeface="Times New Roman" pitchFamily="18" charset="0"/>
            </a:endParaRPr>
          </a:p>
        </p:txBody>
      </p:sp>
      <p:sp>
        <p:nvSpPr>
          <p:cNvPr id="17412" name="Прямоугольник 4"/>
          <p:cNvSpPr>
            <a:spLocks noChangeArrowheads="1"/>
          </p:cNvSpPr>
          <p:nvPr/>
        </p:nvSpPr>
        <p:spPr bwMode="auto">
          <a:xfrm>
            <a:off x="3136900" y="1798638"/>
            <a:ext cx="45307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k-KZ" sz="2000" b="1" i="1">
                <a:solidFill>
                  <a:srgbClr val="660033"/>
                </a:solidFill>
                <a:latin typeface="Times New Roman" pitchFamily="18" charset="0"/>
              </a:rPr>
              <a:t>Эстрадалық – симфониялық оркестр.</a:t>
            </a:r>
            <a:endParaRPr lang="ru-RU" sz="2000">
              <a:solidFill>
                <a:srgbClr val="660033"/>
              </a:solidFill>
              <a:latin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66988" y="2352675"/>
            <a:ext cx="7272337" cy="25241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kk-KZ" sz="2000" b="1" i="1" dirty="0">
                <a:solidFill>
                  <a:srgbClr val="660033"/>
                </a:solidFill>
                <a:latin typeface="Times New Roman" panose="02020603050405020304" pitchFamily="18" charset="0"/>
                <a:cs typeface="+mn-cs"/>
              </a:rPr>
              <a:t>Мәскеу және Алматы қалаларында эстрадалық – симфониялық оркестр қай жылдары құрылды?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000" b="1" i="1" dirty="0">
                <a:solidFill>
                  <a:srgbClr val="660033"/>
                </a:solidFill>
                <a:latin typeface="Times New Roman" panose="02020603050405020304" pitchFamily="18" charset="0"/>
                <a:cs typeface="+mn-cs"/>
              </a:rPr>
              <a:t>2. Қазақстанда ашылған оркестрге не себепті тек қана кәсіби музыканттарды қабылдайды?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000" b="1" i="1" dirty="0">
                <a:solidFill>
                  <a:srgbClr val="660033"/>
                </a:solidFill>
                <a:latin typeface="Times New Roman" panose="02020603050405020304" pitchFamily="18" charset="0"/>
                <a:cs typeface="+mn-cs"/>
              </a:rPr>
              <a:t>3. Эстрадалық – симфониялық оркестр құрамы қандай музыкалық аспаптармен толықты?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000" b="1" i="1" dirty="0">
                <a:solidFill>
                  <a:srgbClr val="660033"/>
                </a:solidFill>
                <a:latin typeface="Times New Roman" panose="02020603050405020304" pitchFamily="18" charset="0"/>
                <a:cs typeface="+mn-cs"/>
              </a:rPr>
              <a:t>4. Эстрадалық – симфониялық оркестрді қай жерден естідің?</a:t>
            </a:r>
            <a:endParaRPr lang="ru-RU" sz="2000" dirty="0">
              <a:solidFill>
                <a:srgbClr val="660033"/>
              </a:solidFill>
              <a:latin typeface="Times New Roman" panose="02020603050405020304" pitchFamily="18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b="1" i="1" dirty="0">
                <a:solidFill>
                  <a:srgbClr val="660033"/>
                </a:solidFill>
                <a:latin typeface="Times New Roman" panose="02020603050405020304" pitchFamily="18" charset="0"/>
                <a:cs typeface="+mn-cs"/>
              </a:rPr>
              <a:t> </a:t>
            </a:r>
            <a:r>
              <a:rPr lang="ru-RU" dirty="0">
                <a:solidFill>
                  <a:srgbClr val="660033"/>
                </a:solidFill>
                <a:latin typeface="Times New Roman" panose="02020603050405020304" pitchFamily="18" charset="0"/>
                <a:cs typeface="+mn-cs"/>
              </a:rPr>
              <a:t>     </a:t>
            </a:r>
          </a:p>
        </p:txBody>
      </p:sp>
      <p:grpSp>
        <p:nvGrpSpPr>
          <p:cNvPr id="17414" name="Group 26"/>
          <p:cNvGrpSpPr>
            <a:grpSpLocks/>
          </p:cNvGrpSpPr>
          <p:nvPr/>
        </p:nvGrpSpPr>
        <p:grpSpPr bwMode="auto">
          <a:xfrm>
            <a:off x="0" y="0"/>
            <a:ext cx="12192000" cy="6900863"/>
            <a:chOff x="0" y="-17"/>
            <a:chExt cx="5783" cy="4342"/>
          </a:xfrm>
        </p:grpSpPr>
        <p:grpSp>
          <p:nvGrpSpPr>
            <p:cNvPr id="17415" name="Group 27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17417" name="Picture 28" descr="пгшлпгш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18" name="Picture 29" descr="пгшлпгш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19" name="Picture 30" descr="пгшлпгш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7416" name="Picture 31" descr="пгшлпгш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Прямоугольник 4"/>
          <p:cNvSpPr>
            <a:spLocks noChangeArrowheads="1"/>
          </p:cNvSpPr>
          <p:nvPr/>
        </p:nvSpPr>
        <p:spPr bwMode="auto">
          <a:xfrm>
            <a:off x="2543175" y="0"/>
            <a:ext cx="59817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k-KZ" sz="6000" b="1">
                <a:solidFill>
                  <a:srgbClr val="660033"/>
                </a:solidFill>
                <a:latin typeface="Times New Roman" pitchFamily="18" charset="0"/>
              </a:rPr>
              <a:t>Ән Орындайық</a:t>
            </a:r>
            <a:r>
              <a:rPr lang="en-US" sz="6000" b="1">
                <a:solidFill>
                  <a:srgbClr val="660033"/>
                </a:solidFill>
                <a:latin typeface="Times New Roman" pitchFamily="18" charset="0"/>
              </a:rPr>
              <a:t>:</a:t>
            </a:r>
            <a:endParaRPr lang="ru-RU" sz="6000">
              <a:latin typeface="Calibri" pitchFamily="34" charset="0"/>
            </a:endParaRPr>
          </a:p>
        </p:txBody>
      </p:sp>
      <p:sp>
        <p:nvSpPr>
          <p:cNvPr id="18435" name="Прямоугольник 5"/>
          <p:cNvSpPr>
            <a:spLocks noChangeArrowheads="1"/>
          </p:cNvSpPr>
          <p:nvPr/>
        </p:nvSpPr>
        <p:spPr bwMode="auto">
          <a:xfrm>
            <a:off x="4235450" y="1238250"/>
            <a:ext cx="408146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k-KZ" sz="6000" b="1" i="1">
                <a:solidFill>
                  <a:srgbClr val="660033"/>
                </a:solidFill>
                <a:latin typeface="Times New Roman" pitchFamily="18" charset="0"/>
              </a:rPr>
              <a:t>Анажаным</a:t>
            </a:r>
            <a:endParaRPr lang="ru-RU" sz="6000" i="1">
              <a:latin typeface="Calibri" pitchFamily="34" charset="0"/>
            </a:endParaRPr>
          </a:p>
        </p:txBody>
      </p:sp>
      <p:sp>
        <p:nvSpPr>
          <p:cNvPr id="18436" name="Прямоугольник 6"/>
          <p:cNvSpPr>
            <a:spLocks noChangeArrowheads="1"/>
          </p:cNvSpPr>
          <p:nvPr/>
        </p:nvSpPr>
        <p:spPr bwMode="auto">
          <a:xfrm>
            <a:off x="357188" y="2400300"/>
            <a:ext cx="114776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k-KZ" sz="5400" b="1">
                <a:solidFill>
                  <a:srgbClr val="660033"/>
                </a:solidFill>
                <a:latin typeface="Times New Roman" pitchFamily="18" charset="0"/>
              </a:rPr>
              <a:t>Әні мен өлеңін жазған</a:t>
            </a:r>
            <a:r>
              <a:rPr lang="en-US" sz="5400" b="1">
                <a:solidFill>
                  <a:srgbClr val="660033"/>
                </a:solidFill>
                <a:latin typeface="Times New Roman" pitchFamily="18" charset="0"/>
              </a:rPr>
              <a:t>: </a:t>
            </a:r>
            <a:r>
              <a:rPr lang="kk-KZ" sz="5400" b="1">
                <a:solidFill>
                  <a:srgbClr val="660033"/>
                </a:solidFill>
                <a:latin typeface="Times New Roman" pitchFamily="18" charset="0"/>
              </a:rPr>
              <a:t>Б.Бейсенова</a:t>
            </a:r>
            <a:endParaRPr lang="ru-RU" sz="5400">
              <a:latin typeface="Calibri" pitchFamily="34" charset="0"/>
            </a:endParaRPr>
          </a:p>
        </p:txBody>
      </p:sp>
      <p:pic>
        <p:nvPicPr>
          <p:cNvPr id="18437" name="Picture 6" descr="C:\Documents and Settings\Loner\Мои документы\Мои рисунки\30_1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09913" y="3170238"/>
            <a:ext cx="5105400" cy="3176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438" name="Group 26"/>
          <p:cNvGrpSpPr>
            <a:grpSpLocks/>
          </p:cNvGrpSpPr>
          <p:nvPr/>
        </p:nvGrpSpPr>
        <p:grpSpPr bwMode="auto">
          <a:xfrm>
            <a:off x="0" y="0"/>
            <a:ext cx="12192000" cy="6900863"/>
            <a:chOff x="0" y="-17"/>
            <a:chExt cx="5783" cy="4342"/>
          </a:xfrm>
        </p:grpSpPr>
        <p:grpSp>
          <p:nvGrpSpPr>
            <p:cNvPr id="18439" name="Group 27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18441" name="Picture 28" descr="пгшлпгш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42" name="Picture 29" descr="пгшлпгш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43" name="Picture 30" descr="пгшлпгш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8440" name="Picture 31" descr="пгшлпгш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4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Прямоугольник 2"/>
          <p:cNvSpPr>
            <a:spLocks noChangeArrowheads="1"/>
          </p:cNvSpPr>
          <p:nvPr/>
        </p:nvSpPr>
        <p:spPr bwMode="auto">
          <a:xfrm>
            <a:off x="3389313" y="3282950"/>
            <a:ext cx="6096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sz="4800" b="1" i="1">
                <a:solidFill>
                  <a:srgbClr val="660033"/>
                </a:solidFill>
                <a:latin typeface="Times New Roman" pitchFamily="18" charset="0"/>
              </a:rPr>
              <a:t>Қуыршақ театры</a:t>
            </a:r>
          </a:p>
        </p:txBody>
      </p:sp>
      <p:sp>
        <p:nvSpPr>
          <p:cNvPr id="19459" name="Прямоугольник 3"/>
          <p:cNvSpPr>
            <a:spLocks noChangeArrowheads="1"/>
          </p:cNvSpPr>
          <p:nvPr/>
        </p:nvSpPr>
        <p:spPr bwMode="auto">
          <a:xfrm>
            <a:off x="4535488" y="687388"/>
            <a:ext cx="60960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sz="6000" b="1" i="1">
                <a:solidFill>
                  <a:srgbClr val="660033"/>
                </a:solidFill>
                <a:latin typeface="Times New Roman" pitchFamily="18" charset="0"/>
              </a:rPr>
              <a:t>Ақпанның бесі</a:t>
            </a:r>
          </a:p>
        </p:txBody>
      </p:sp>
      <p:sp>
        <p:nvSpPr>
          <p:cNvPr id="19460" name="Прямоугольник 4"/>
          <p:cNvSpPr>
            <a:spLocks noChangeArrowheads="1"/>
          </p:cNvSpPr>
          <p:nvPr/>
        </p:nvSpPr>
        <p:spPr bwMode="auto">
          <a:xfrm>
            <a:off x="3048000" y="1993900"/>
            <a:ext cx="6096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sz="5400" b="1" i="1">
                <a:solidFill>
                  <a:srgbClr val="660033"/>
                </a:solidFill>
                <a:latin typeface="Times New Roman" pitchFamily="18" charset="0"/>
              </a:rPr>
              <a:t>Жаңа сабақ</a:t>
            </a:r>
            <a:r>
              <a:rPr lang="en-US" sz="5400" b="1" i="1">
                <a:solidFill>
                  <a:srgbClr val="660033"/>
                </a:solidFill>
                <a:latin typeface="Times New Roman" pitchFamily="18" charset="0"/>
              </a:rPr>
              <a:t>:</a:t>
            </a:r>
            <a:endParaRPr lang="kk-KZ" sz="5400" b="1" i="1">
              <a:solidFill>
                <a:srgbClr val="660033"/>
              </a:solidFill>
              <a:latin typeface="Times New Roman" pitchFamily="18" charset="0"/>
            </a:endParaRPr>
          </a:p>
        </p:txBody>
      </p:sp>
      <p:pic>
        <p:nvPicPr>
          <p:cNvPr id="19461" name="Picture 14" descr="C:\Users\User\Desktop\анимаций для слайда\bell-04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2838" y="609600"/>
            <a:ext cx="2605087" cy="163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9462" name="Group 26"/>
          <p:cNvGrpSpPr>
            <a:grpSpLocks/>
          </p:cNvGrpSpPr>
          <p:nvPr/>
        </p:nvGrpSpPr>
        <p:grpSpPr bwMode="auto">
          <a:xfrm>
            <a:off x="0" y="0"/>
            <a:ext cx="12192000" cy="6900863"/>
            <a:chOff x="0" y="-17"/>
            <a:chExt cx="5783" cy="4342"/>
          </a:xfrm>
        </p:grpSpPr>
        <p:grpSp>
          <p:nvGrpSpPr>
            <p:cNvPr id="19464" name="Group 27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19466" name="Picture 28" descr="пгшлпгш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467" name="Picture 29" descr="пгшлпгш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468" name="Picture 30" descr="пгшлпгш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9465" name="Picture 31" descr="пгшлпгш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9463" name="Picture 11" descr="http://img0.liveinternet.ru/images/attach/c/0//53/191/53191833_50605815_salyutbel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245475" y="1355725"/>
            <a:ext cx="2371725" cy="293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4" descr="c380dc219caea85417e50e3d6e93eafa_i-449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35050" y="693738"/>
            <a:ext cx="4521200" cy="437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2" name="Picture 5" descr="p000007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69113" y="277813"/>
            <a:ext cx="3619500" cy="541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Rectangle 9"/>
          <p:cNvSpPr>
            <a:spLocks noChangeArrowheads="1"/>
          </p:cNvSpPr>
          <p:nvPr/>
        </p:nvSpPr>
        <p:spPr bwMode="auto">
          <a:xfrm>
            <a:off x="1693863" y="5227638"/>
            <a:ext cx="29924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kk-KZ" b="1" i="1">
                <a:solidFill>
                  <a:srgbClr val="660033"/>
                </a:solidFill>
              </a:rPr>
              <a:t>Орыстың петрушкасы.</a:t>
            </a:r>
            <a:endParaRPr lang="ru-RU" b="1" i="1">
              <a:solidFill>
                <a:srgbClr val="660033"/>
              </a:solidFill>
            </a:endParaRPr>
          </a:p>
        </p:txBody>
      </p:sp>
      <p:sp>
        <p:nvSpPr>
          <p:cNvPr id="20484" name="Rectangle 11"/>
          <p:cNvSpPr>
            <a:spLocks noChangeArrowheads="1"/>
          </p:cNvSpPr>
          <p:nvPr/>
        </p:nvSpPr>
        <p:spPr bwMode="auto">
          <a:xfrm>
            <a:off x="7378700" y="5807075"/>
            <a:ext cx="31607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kk-KZ" b="1" i="1">
                <a:solidFill>
                  <a:srgbClr val="660033"/>
                </a:solidFill>
              </a:rPr>
              <a:t>Француздың Полишинелі.</a:t>
            </a:r>
            <a:endParaRPr lang="ru-RU" b="1" i="1">
              <a:solidFill>
                <a:srgbClr val="660033"/>
              </a:solidFill>
            </a:endParaRPr>
          </a:p>
        </p:txBody>
      </p:sp>
      <p:grpSp>
        <p:nvGrpSpPr>
          <p:cNvPr id="20485" name="Group 26"/>
          <p:cNvGrpSpPr>
            <a:grpSpLocks/>
          </p:cNvGrpSpPr>
          <p:nvPr/>
        </p:nvGrpSpPr>
        <p:grpSpPr bwMode="auto">
          <a:xfrm>
            <a:off x="0" y="0"/>
            <a:ext cx="12192000" cy="6900863"/>
            <a:chOff x="0" y="-17"/>
            <a:chExt cx="5783" cy="4342"/>
          </a:xfrm>
        </p:grpSpPr>
        <p:grpSp>
          <p:nvGrpSpPr>
            <p:cNvPr id="20486" name="Group 27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20488" name="Picture 28" descr="пгшлпгш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489" name="Picture 29" descr="пгшлпгш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490" name="Picture 30" descr="пгшлпгш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20487" name="Picture 31" descr="пгшлпгш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4" descr="pulcinella__mi1h6p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31950" y="365125"/>
            <a:ext cx="3459163" cy="518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6" name="Picture 5" descr="jdfCHL17IV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50050" y="584200"/>
            <a:ext cx="3505200" cy="467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6"/>
          <p:cNvSpPr>
            <a:spLocks noChangeArrowheads="1"/>
          </p:cNvSpPr>
          <p:nvPr/>
        </p:nvSpPr>
        <p:spPr bwMode="auto">
          <a:xfrm>
            <a:off x="1347788" y="5730875"/>
            <a:ext cx="36750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kk-KZ" b="1" i="1">
                <a:solidFill>
                  <a:srgbClr val="660033"/>
                </a:solidFill>
              </a:rPr>
              <a:t>Итальянның Пульчинелласы.</a:t>
            </a:r>
            <a:endParaRPr lang="ru-RU" b="1" i="1">
              <a:solidFill>
                <a:srgbClr val="660033"/>
              </a:solidFill>
            </a:endParaRPr>
          </a:p>
        </p:txBody>
      </p:sp>
      <p:sp>
        <p:nvSpPr>
          <p:cNvPr id="21508" name="Rectangle 7"/>
          <p:cNvSpPr>
            <a:spLocks noChangeArrowheads="1"/>
          </p:cNvSpPr>
          <p:nvPr/>
        </p:nvSpPr>
        <p:spPr bwMode="auto">
          <a:xfrm>
            <a:off x="7183438" y="5424488"/>
            <a:ext cx="28305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kk-KZ" b="1" i="1">
                <a:solidFill>
                  <a:srgbClr val="660033"/>
                </a:solidFill>
              </a:rPr>
              <a:t>Немістің Гансвурсты.</a:t>
            </a:r>
            <a:endParaRPr lang="ru-RU" b="1" i="1">
              <a:solidFill>
                <a:srgbClr val="660033"/>
              </a:solidFill>
            </a:endParaRPr>
          </a:p>
        </p:txBody>
      </p:sp>
      <p:grpSp>
        <p:nvGrpSpPr>
          <p:cNvPr id="21509" name="Group 26"/>
          <p:cNvGrpSpPr>
            <a:grpSpLocks/>
          </p:cNvGrpSpPr>
          <p:nvPr/>
        </p:nvGrpSpPr>
        <p:grpSpPr bwMode="auto">
          <a:xfrm>
            <a:off x="0" y="0"/>
            <a:ext cx="12192000" cy="6900863"/>
            <a:chOff x="0" y="-17"/>
            <a:chExt cx="5783" cy="4342"/>
          </a:xfrm>
        </p:grpSpPr>
        <p:grpSp>
          <p:nvGrpSpPr>
            <p:cNvPr id="21510" name="Group 27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21512" name="Picture 28" descr="пгшлпгш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513" name="Picture 29" descr="пгшлпгш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514" name="Picture 30" descr="пгшлпгш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21511" name="Picture 31" descr="пгшлпгш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4" descr="7f_horrifyingmoviedolls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17588" y="666750"/>
            <a:ext cx="4800600" cy="464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0" name="Picture 5" descr="slide_11-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91400" y="682625"/>
            <a:ext cx="3554413" cy="4719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Rectangle 7"/>
          <p:cNvSpPr>
            <a:spLocks noChangeArrowheads="1"/>
          </p:cNvSpPr>
          <p:nvPr/>
        </p:nvSpPr>
        <p:spPr bwMode="auto">
          <a:xfrm>
            <a:off x="2016125" y="5594350"/>
            <a:ext cx="26892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kk-KZ" b="1" i="1">
                <a:solidFill>
                  <a:srgbClr val="660033"/>
                </a:solidFill>
              </a:rPr>
              <a:t>Ағылшынның Панчы.</a:t>
            </a:r>
            <a:endParaRPr lang="ru-RU" b="1" i="1">
              <a:solidFill>
                <a:srgbClr val="660033"/>
              </a:solidFill>
            </a:endParaRPr>
          </a:p>
        </p:txBody>
      </p:sp>
      <p:sp>
        <p:nvSpPr>
          <p:cNvPr id="22532" name="Rectangle 8"/>
          <p:cNvSpPr>
            <a:spLocks noChangeArrowheads="1"/>
          </p:cNvSpPr>
          <p:nvPr/>
        </p:nvSpPr>
        <p:spPr bwMode="auto">
          <a:xfrm>
            <a:off x="7931150" y="5532438"/>
            <a:ext cx="24542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kk-KZ" b="1" i="1">
                <a:solidFill>
                  <a:srgbClr val="660033"/>
                </a:solidFill>
              </a:rPr>
              <a:t>Чехтың Кашпарегі.</a:t>
            </a:r>
            <a:endParaRPr lang="ru-RU" b="1" i="1">
              <a:solidFill>
                <a:srgbClr val="660033"/>
              </a:solidFill>
            </a:endParaRPr>
          </a:p>
        </p:txBody>
      </p:sp>
      <p:grpSp>
        <p:nvGrpSpPr>
          <p:cNvPr id="22533" name="Group 26"/>
          <p:cNvGrpSpPr>
            <a:grpSpLocks/>
          </p:cNvGrpSpPr>
          <p:nvPr/>
        </p:nvGrpSpPr>
        <p:grpSpPr bwMode="auto">
          <a:xfrm>
            <a:off x="0" y="0"/>
            <a:ext cx="12192000" cy="6900863"/>
            <a:chOff x="0" y="-17"/>
            <a:chExt cx="5783" cy="4342"/>
          </a:xfrm>
        </p:grpSpPr>
        <p:grpSp>
          <p:nvGrpSpPr>
            <p:cNvPr id="22534" name="Group 27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22536" name="Picture 28" descr="пгшлпгш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537" name="Picture 29" descr="пгшлпгш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538" name="Picture 30" descr="пгшлпгш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22535" name="Picture 31" descr="пгшлпгш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4" descr="загруженно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4" name="Rectangle 6"/>
          <p:cNvSpPr>
            <a:spLocks noChangeArrowheads="1"/>
          </p:cNvSpPr>
          <p:nvPr/>
        </p:nvSpPr>
        <p:spPr bwMode="auto">
          <a:xfrm>
            <a:off x="395288" y="439738"/>
            <a:ext cx="113680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kk-KZ" sz="3600" b="1" i="1">
                <a:solidFill>
                  <a:srgbClr val="FF0000"/>
                </a:solidFill>
              </a:rPr>
              <a:t>Ортеке – қазақтың ең алғаш қуыршақ театры.</a:t>
            </a:r>
            <a:endParaRPr lang="ru-RU" sz="3600" b="1" i="1">
              <a:solidFill>
                <a:srgbClr val="FF0000"/>
              </a:solidFill>
            </a:endParaRPr>
          </a:p>
        </p:txBody>
      </p:sp>
      <p:pic>
        <p:nvPicPr>
          <p:cNvPr id="23555" name="Picture 4" descr="d182d0b0d183d0b5d188d0bad0b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9925" y="1598613"/>
            <a:ext cx="3651250" cy="417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5" descr="64454022_1285371091_1 (1)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08450" y="1841500"/>
            <a:ext cx="3944938" cy="404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6" descr="64454022_1285371091_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4213" y="1665288"/>
            <a:ext cx="2914650" cy="433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3558" name="Group 26"/>
          <p:cNvGrpSpPr>
            <a:grpSpLocks/>
          </p:cNvGrpSpPr>
          <p:nvPr/>
        </p:nvGrpSpPr>
        <p:grpSpPr bwMode="auto">
          <a:xfrm>
            <a:off x="0" y="0"/>
            <a:ext cx="12192000" cy="6900863"/>
            <a:chOff x="0" y="-17"/>
            <a:chExt cx="5783" cy="4342"/>
          </a:xfrm>
        </p:grpSpPr>
        <p:grpSp>
          <p:nvGrpSpPr>
            <p:cNvPr id="23559" name="Group 27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23561" name="Picture 28" descr="пгшлпгш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562" name="Picture 29" descr="пгшлпгш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563" name="Picture 30" descr="пгшлпгш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23560" name="Picture 31" descr="пгшлпгш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12" descr="skazochnyiy-fon-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WordArt 2"/>
          <p:cNvSpPr>
            <a:spLocks noChangeArrowheads="1" noChangeShapeType="1" noTextEdit="1"/>
          </p:cNvSpPr>
          <p:nvPr/>
        </p:nvSpPr>
        <p:spPr bwMode="auto">
          <a:xfrm>
            <a:off x="257175" y="1603375"/>
            <a:ext cx="11934825" cy="188595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ru-RU" sz="6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Күшік, мысық, тышқан ертегісі.</a:t>
            </a:r>
          </a:p>
        </p:txBody>
      </p:sp>
      <p:pic>
        <p:nvPicPr>
          <p:cNvPr id="24579" name="Picture 17" descr="imag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24900" y="2970213"/>
            <a:ext cx="2832100" cy="358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18" descr="kotenok-gav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65663" y="3049588"/>
            <a:ext cx="3273425" cy="327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19" descr="0_12c21_18c99212_L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5113" y="3052763"/>
            <a:ext cx="3765550" cy="346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4582" name="Group 26"/>
          <p:cNvGrpSpPr>
            <a:grpSpLocks/>
          </p:cNvGrpSpPr>
          <p:nvPr/>
        </p:nvGrpSpPr>
        <p:grpSpPr bwMode="auto">
          <a:xfrm>
            <a:off x="0" y="0"/>
            <a:ext cx="12192000" cy="6900863"/>
            <a:chOff x="0" y="-17"/>
            <a:chExt cx="5783" cy="4342"/>
          </a:xfrm>
        </p:grpSpPr>
        <p:grpSp>
          <p:nvGrpSpPr>
            <p:cNvPr id="24583" name="Group 27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24585" name="Picture 28" descr="пгшлпгш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586" name="Picture 29" descr="пгшлпгш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587" name="Picture 30" descr="пгшлпгш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24584" name="Picture 31" descr="пгшлпгш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4589" name="Picture 25" descr="cvetok-60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96850" y="212725"/>
            <a:ext cx="1563688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90" name="Picture 25" descr="cvetok-60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333038" y="214313"/>
            <a:ext cx="1563687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4" descr="nasto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Rectangle 5"/>
          <p:cNvSpPr>
            <a:spLocks noChangeArrowheads="1"/>
          </p:cNvSpPr>
          <p:nvPr/>
        </p:nvSpPr>
        <p:spPr bwMode="auto">
          <a:xfrm>
            <a:off x="246063" y="0"/>
            <a:ext cx="25574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kk-KZ" sz="2400" b="1" i="1"/>
              <a:t>Ән орындайық!</a:t>
            </a:r>
            <a:endParaRPr lang="ru-RU" sz="2400" b="1" i="1"/>
          </a:p>
        </p:txBody>
      </p:sp>
      <p:sp>
        <p:nvSpPr>
          <p:cNvPr id="25603" name="Rectangle 6"/>
          <p:cNvSpPr>
            <a:spLocks noChangeArrowheads="1"/>
          </p:cNvSpPr>
          <p:nvPr/>
        </p:nvSpPr>
        <p:spPr bwMode="auto">
          <a:xfrm>
            <a:off x="0" y="501650"/>
            <a:ext cx="38941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kk-KZ" sz="2800" b="1" i="1"/>
              <a:t>Менің әжем осындай</a:t>
            </a:r>
            <a:endParaRPr lang="ru-RU" sz="2800" b="1" i="1"/>
          </a:p>
        </p:txBody>
      </p:sp>
      <p:sp>
        <p:nvSpPr>
          <p:cNvPr id="25604" name="Rectangle 7"/>
          <p:cNvSpPr>
            <a:spLocks noChangeArrowheads="1"/>
          </p:cNvSpPr>
          <p:nvPr/>
        </p:nvSpPr>
        <p:spPr bwMode="auto">
          <a:xfrm>
            <a:off x="7948613" y="0"/>
            <a:ext cx="38528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kk-KZ" sz="2000" b="1" i="1"/>
              <a:t>Әнін жазған  А.Маханбетова</a:t>
            </a:r>
          </a:p>
          <a:p>
            <a:pPr eaLnBrk="0" hangingPunct="0"/>
            <a:r>
              <a:rPr lang="kk-KZ" sz="2000" b="1" i="1"/>
              <a:t>Сөзін жазған  Ә.Асылбек</a:t>
            </a:r>
            <a:endParaRPr lang="ru-RU" sz="2000" b="1" i="1"/>
          </a:p>
        </p:txBody>
      </p:sp>
      <p:sp>
        <p:nvSpPr>
          <p:cNvPr id="25605" name="Rectangle 8"/>
          <p:cNvSpPr>
            <a:spLocks noChangeArrowheads="1"/>
          </p:cNvSpPr>
          <p:nvPr/>
        </p:nvSpPr>
        <p:spPr bwMode="auto">
          <a:xfrm>
            <a:off x="3962400" y="0"/>
            <a:ext cx="5464175" cy="702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kk-KZ" sz="2400" b="1" i="1"/>
              <a:t>1. Құшағында өстім мен,</a:t>
            </a:r>
          </a:p>
          <a:p>
            <a:pPr eaLnBrk="0" hangingPunct="0"/>
            <a:r>
              <a:rPr lang="kk-KZ" sz="2400" b="1" i="1"/>
              <a:t>Жақсы көрем әжемді.</a:t>
            </a:r>
          </a:p>
          <a:p>
            <a:pPr eaLnBrk="0" hangingPunct="0"/>
            <a:r>
              <a:rPr lang="kk-KZ" sz="2400" b="1" i="1"/>
              <a:t>Ұқсамайды ешкімге,</a:t>
            </a:r>
          </a:p>
          <a:p>
            <a:pPr eaLnBrk="0" hangingPunct="0"/>
            <a:r>
              <a:rPr lang="kk-KZ" sz="2400" b="1" i="1"/>
              <a:t>Ғажап адам өзі енді.</a:t>
            </a:r>
          </a:p>
          <a:p>
            <a:pPr eaLnBrk="0" hangingPunct="0"/>
            <a:r>
              <a:rPr lang="kk-KZ" sz="2400" b="1" i="1"/>
              <a:t>             Қ-сы</a:t>
            </a:r>
          </a:p>
          <a:p>
            <a:pPr eaLnBrk="0" hangingPunct="0"/>
            <a:r>
              <a:rPr lang="kk-KZ" sz="2400" b="1" i="1"/>
              <a:t>            Еркелетер аппағым деп,</a:t>
            </a:r>
          </a:p>
          <a:p>
            <a:pPr eaLnBrk="0" hangingPunct="0"/>
            <a:r>
              <a:rPr lang="kk-KZ" sz="2400" b="1" i="1"/>
              <a:t>            Менің әжем осындай.</a:t>
            </a:r>
          </a:p>
          <a:p>
            <a:pPr eaLnBrk="0" hangingPunct="0"/>
            <a:r>
              <a:rPr lang="kk-KZ" sz="2400" b="1" i="1"/>
              <a:t>           Ақыл айтар томпағым деп,</a:t>
            </a:r>
          </a:p>
          <a:p>
            <a:pPr eaLnBrk="0" hangingPunct="0"/>
            <a:r>
              <a:rPr lang="kk-KZ" sz="2400" b="1" i="1"/>
              <a:t>           Менің әжем осындай.</a:t>
            </a:r>
          </a:p>
          <a:p>
            <a:pPr eaLnBrk="0" hangingPunct="0"/>
            <a:r>
              <a:rPr lang="kk-KZ" sz="2400" b="1" i="1"/>
              <a:t>2. Ертелі кеш бір тынбай,</a:t>
            </a:r>
          </a:p>
          <a:p>
            <a:pPr eaLnBrk="0" hangingPunct="0"/>
            <a:r>
              <a:rPr lang="kk-KZ" sz="2400" b="1" i="1"/>
              <a:t>Еңбек етіп жүргені.</a:t>
            </a:r>
          </a:p>
          <a:p>
            <a:pPr eaLnBrk="0" hangingPunct="0"/>
            <a:r>
              <a:rPr lang="kk-KZ" sz="2400" b="1" i="1"/>
              <a:t>Әзілдесіп жарқылдай,</a:t>
            </a:r>
          </a:p>
          <a:p>
            <a:pPr eaLnBrk="0" hangingPunct="0"/>
            <a:r>
              <a:rPr lang="kk-KZ" sz="2400" b="1" i="1"/>
              <a:t>Жарасымды күлгені.</a:t>
            </a:r>
          </a:p>
          <a:p>
            <a:pPr eaLnBrk="0" hangingPunct="0"/>
            <a:r>
              <a:rPr lang="kk-KZ" sz="2400" b="1" i="1"/>
              <a:t>                Қ-сы</a:t>
            </a:r>
          </a:p>
          <a:p>
            <a:pPr eaLnBrk="0" hangingPunct="0"/>
            <a:r>
              <a:rPr lang="kk-KZ" sz="2400" b="1" i="1"/>
              <a:t>3. Жалқауларға жаны қас,</a:t>
            </a:r>
          </a:p>
          <a:p>
            <a:pPr eaLnBrk="0" hangingPunct="0"/>
            <a:r>
              <a:rPr lang="kk-KZ" sz="2400" b="1" i="1"/>
              <a:t>Ақыл айтар тосылмай,</a:t>
            </a:r>
          </a:p>
          <a:p>
            <a:pPr eaLnBrk="0" hangingPunct="0"/>
            <a:r>
              <a:rPr lang="kk-KZ" sz="2400" b="1" i="1"/>
              <a:t>Үлкейсе де жаны жас.</a:t>
            </a:r>
          </a:p>
          <a:p>
            <a:pPr eaLnBrk="0" hangingPunct="0"/>
            <a:r>
              <a:rPr lang="kk-KZ" sz="2400" b="1" i="1"/>
              <a:t>Менің әжем осындай.</a:t>
            </a:r>
          </a:p>
          <a:p>
            <a:pPr eaLnBrk="0" hangingPunct="0"/>
            <a:endParaRPr lang="ru-RU" sz="2400" b="1" i="1"/>
          </a:p>
        </p:txBody>
      </p:sp>
      <p:pic>
        <p:nvPicPr>
          <p:cNvPr id="25606" name="Picture 6" descr="C:\Documents and Settings\Loner\Мои документы\Мои рисунки\30_1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941638"/>
            <a:ext cx="3505200" cy="270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Picture 6" descr="C:\Documents and Settings\Loner\Мои документы\Мои рисунки\30_1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02588" y="2882900"/>
            <a:ext cx="3505200" cy="270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5608" name="Group 26"/>
          <p:cNvGrpSpPr>
            <a:grpSpLocks/>
          </p:cNvGrpSpPr>
          <p:nvPr/>
        </p:nvGrpSpPr>
        <p:grpSpPr bwMode="auto">
          <a:xfrm>
            <a:off x="0" y="0"/>
            <a:ext cx="12192000" cy="6900863"/>
            <a:chOff x="0" y="-17"/>
            <a:chExt cx="5783" cy="4342"/>
          </a:xfrm>
        </p:grpSpPr>
        <p:grpSp>
          <p:nvGrpSpPr>
            <p:cNvPr id="25609" name="Group 27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25611" name="Picture 28" descr="пгшлпгш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612" name="Picture 29" descr="пгшлпгш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613" name="Picture 30" descr="пгшлпгш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25610" name="Picture 31" descr="пгшлпгш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4" descr="8018_html_m2c09c7b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3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Rectangle 5"/>
          <p:cNvSpPr>
            <a:spLocks noGrp="1"/>
          </p:cNvSpPr>
          <p:nvPr>
            <p:ph type="title"/>
          </p:nvPr>
        </p:nvSpPr>
        <p:spPr>
          <a:xfrm>
            <a:off x="3414713" y="2224088"/>
            <a:ext cx="4602162" cy="1325562"/>
          </a:xfrm>
        </p:spPr>
        <p:txBody>
          <a:bodyPr/>
          <a:lstStyle/>
          <a:p>
            <a:r>
              <a:rPr lang="kk-KZ" sz="4000" smtClean="0"/>
              <a:t>      </a:t>
            </a:r>
            <a:r>
              <a:rPr lang="kk-KZ" sz="5400" b="1" i="1" smtClean="0">
                <a:solidFill>
                  <a:schemeClr val="hlink"/>
                </a:solidFill>
              </a:rPr>
              <a:t>Ойлан тап!</a:t>
            </a:r>
            <a:endParaRPr lang="ru-RU" sz="5400" b="1" i="1" smtClean="0">
              <a:solidFill>
                <a:schemeClr val="hlink"/>
              </a:solidFill>
            </a:endParaRPr>
          </a:p>
        </p:txBody>
      </p:sp>
      <p:pic>
        <p:nvPicPr>
          <p:cNvPr id="26" name="Picture 56" descr="MCj04166460000[1]"/>
          <p:cNvPicPr>
            <a:picLocks noChangeAspect="1" noChangeArrowheads="1"/>
          </p:cNvPicPr>
          <p:nvPr/>
        </p:nvPicPr>
        <p:blipFill>
          <a:blip r:embed="rId3">
            <a:lum bright="-12000"/>
          </a:blip>
          <a:srcRect/>
          <a:stretch>
            <a:fillRect/>
          </a:stretch>
        </p:blipFill>
        <p:spPr bwMode="auto">
          <a:xfrm>
            <a:off x="7283450" y="2316163"/>
            <a:ext cx="4260850" cy="454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7" descr="stars_23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1298642">
            <a:off x="198438" y="0"/>
            <a:ext cx="2151062" cy="212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7" descr="stars_23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986768">
            <a:off x="9753600" y="0"/>
            <a:ext cx="2151063" cy="212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6630" name="Group 26"/>
          <p:cNvGrpSpPr>
            <a:grpSpLocks/>
          </p:cNvGrpSpPr>
          <p:nvPr/>
        </p:nvGrpSpPr>
        <p:grpSpPr bwMode="auto">
          <a:xfrm>
            <a:off x="0" y="0"/>
            <a:ext cx="12192000" cy="6900863"/>
            <a:chOff x="0" y="-17"/>
            <a:chExt cx="5783" cy="4342"/>
          </a:xfrm>
        </p:grpSpPr>
        <p:grpSp>
          <p:nvGrpSpPr>
            <p:cNvPr id="26631" name="Group 27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26633" name="Picture 28" descr="пгшлпгш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634" name="Picture 29" descr="пгшлпгш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635" name="Picture 30" descr="пгшлпгш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26632" name="Picture 31" descr="пгшлпгш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7" descr="4642164_buratino_kopi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36" y="4706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Rectangle 7"/>
          <p:cNvSpPr>
            <a:spLocks noChangeArrowheads="1"/>
          </p:cNvSpPr>
          <p:nvPr/>
        </p:nvSpPr>
        <p:spPr bwMode="auto">
          <a:xfrm>
            <a:off x="1420813" y="817563"/>
            <a:ext cx="6430962" cy="307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kk-KZ" sz="3200" b="1" i="1" dirty="0"/>
              <a:t>               </a:t>
            </a:r>
            <a:r>
              <a:rPr lang="kk-KZ" sz="3600" b="1" i="1" dirty="0"/>
              <a:t>Үйге тапсырма</a:t>
            </a:r>
            <a:r>
              <a:rPr lang="en-US" sz="3600" b="1" i="1" dirty="0"/>
              <a:t>:</a:t>
            </a:r>
          </a:p>
          <a:p>
            <a:pPr eaLnBrk="0" hangingPunct="0"/>
            <a:endParaRPr lang="kk-KZ" sz="3200" b="1" i="1" dirty="0"/>
          </a:p>
          <a:p>
            <a:pPr eaLnBrk="0" hangingPunct="0"/>
            <a:r>
              <a:rPr lang="kk-KZ" sz="3200" b="1" i="1" dirty="0"/>
              <a:t>Қуыршақ театрын мазмұндау.</a:t>
            </a:r>
          </a:p>
          <a:p>
            <a:pPr eaLnBrk="0" hangingPunct="0"/>
            <a:r>
              <a:rPr lang="en-US" sz="3200" b="1" i="1" dirty="0"/>
              <a:t>“</a:t>
            </a:r>
            <a:r>
              <a:rPr lang="kk-KZ" sz="3200" b="1" i="1" dirty="0"/>
              <a:t>Менің әжем осындай</a:t>
            </a:r>
            <a:r>
              <a:rPr lang="en-US" sz="3200" b="1" i="1" dirty="0"/>
              <a:t>“</a:t>
            </a:r>
            <a:r>
              <a:rPr lang="kk-KZ" sz="3200" b="1" i="1" dirty="0"/>
              <a:t> әнін жаттау.</a:t>
            </a:r>
            <a:endParaRPr lang="en-US" sz="3200" b="1" i="1" dirty="0"/>
          </a:p>
        </p:txBody>
      </p:sp>
      <p:pic>
        <p:nvPicPr>
          <p:cNvPr id="27651" name="Picture 19" descr=" картин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1113" y="611188"/>
            <a:ext cx="2289175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11" descr="http://img0.liveinternet.ru/images/attach/c/0//53/191/53191833_50605815_salyutbel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820275" y="0"/>
            <a:ext cx="2371725" cy="293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7653" name="Group 26"/>
          <p:cNvGrpSpPr>
            <a:grpSpLocks/>
          </p:cNvGrpSpPr>
          <p:nvPr/>
        </p:nvGrpSpPr>
        <p:grpSpPr bwMode="auto">
          <a:xfrm>
            <a:off x="0" y="0"/>
            <a:ext cx="12192000" cy="6900863"/>
            <a:chOff x="0" y="-17"/>
            <a:chExt cx="5783" cy="4342"/>
          </a:xfrm>
        </p:grpSpPr>
        <p:grpSp>
          <p:nvGrpSpPr>
            <p:cNvPr id="27654" name="Group 27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27656" name="Picture 28" descr="пгшлпгш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657" name="Picture 29" descr="пгшлпгш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658" name="Picture 30" descr="пгшлпгш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27655" name="Picture 31" descr="пгшлпгш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4" descr="foncv_golubrassve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4" name="Picture 9" descr="050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361290">
            <a:off x="7854950" y="2205038"/>
            <a:ext cx="3671888" cy="465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9" descr="050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335347">
            <a:off x="8283575" y="1900238"/>
            <a:ext cx="3671888" cy="465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9" descr="050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1285806">
            <a:off x="7308850" y="2205038"/>
            <a:ext cx="3671888" cy="465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7" name="WordArt 9"/>
          <p:cNvSpPr>
            <a:spLocks noChangeArrowheads="1" noChangeShapeType="1" noTextEdit="1"/>
          </p:cNvSpPr>
          <p:nvPr/>
        </p:nvSpPr>
        <p:spPr bwMode="auto">
          <a:xfrm>
            <a:off x="1327150" y="4051300"/>
            <a:ext cx="4968875" cy="24209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Arial"/>
                <a:cs typeface="Arial"/>
              </a:rPr>
              <a:t>Музыка пәні мұғалімі </a:t>
            </a:r>
          </a:p>
          <a:p>
            <a:pPr algn="ctr"/>
            <a:r>
              <a:rPr lang="ru-RU" sz="20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Arial"/>
                <a:cs typeface="Arial"/>
              </a:rPr>
              <a:t>Султанова Жібек Олжағалиқызы</a:t>
            </a:r>
          </a:p>
          <a:p>
            <a:pPr algn="ctr"/>
            <a:endParaRPr lang="ru-RU" sz="2000" b="1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CC0000"/>
              </a:solidFill>
              <a:latin typeface="Arial"/>
              <a:cs typeface="Arial"/>
            </a:endParaRPr>
          </a:p>
        </p:txBody>
      </p:sp>
      <p:sp>
        <p:nvSpPr>
          <p:cNvPr id="28678" name="WordArt 2"/>
          <p:cNvSpPr>
            <a:spLocks noChangeArrowheads="1" noChangeShapeType="1" noTextEdit="1"/>
          </p:cNvSpPr>
          <p:nvPr/>
        </p:nvSpPr>
        <p:spPr bwMode="auto">
          <a:xfrm>
            <a:off x="2071688" y="433388"/>
            <a:ext cx="7993062" cy="2879725"/>
          </a:xfrm>
          <a:prstGeom prst="rect">
            <a:avLst/>
          </a:prstGeom>
        </p:spPr>
        <p:txBody>
          <a:bodyPr wrap="none" fromWordArt="1">
            <a:prstTxWarp prst="textCanUp">
              <a:avLst>
                <a:gd name="adj" fmla="val 66667"/>
              </a:avLst>
            </a:prstTxWarp>
          </a:bodyPr>
          <a:lstStyle/>
          <a:p>
            <a:pPr algn="ctr"/>
            <a:r>
              <a:rPr lang="ru-RU" sz="3200" kern="10">
                <a:ln w="9525">
                  <a:solidFill>
                    <a:schemeClr val="bg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66"/>
                    </a:gs>
                    <a:gs pos="50000">
                      <a:srgbClr val="66FF33"/>
                    </a:gs>
                    <a:gs pos="100000">
                      <a:srgbClr val="FFFF66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Тыңдағандарыңызға рахмет!</a:t>
            </a:r>
          </a:p>
        </p:txBody>
      </p:sp>
      <p:pic>
        <p:nvPicPr>
          <p:cNvPr id="28679" name="Picture 7" descr="stars_23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1298642">
            <a:off x="0" y="0"/>
            <a:ext cx="2151063" cy="212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0" name="Picture 7" descr="stars_23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964087">
            <a:off x="9848850" y="0"/>
            <a:ext cx="2151063" cy="212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1" name="Picture 11" descr="http://img0.liveinternet.ru/images/attach/c/0//53/191/53191833_50605815_salyutbel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820275" y="0"/>
            <a:ext cx="2371725" cy="293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8682" name="Group 26"/>
          <p:cNvGrpSpPr>
            <a:grpSpLocks/>
          </p:cNvGrpSpPr>
          <p:nvPr/>
        </p:nvGrpSpPr>
        <p:grpSpPr bwMode="auto">
          <a:xfrm>
            <a:off x="0" y="0"/>
            <a:ext cx="12192000" cy="6900863"/>
            <a:chOff x="0" y="-17"/>
            <a:chExt cx="5783" cy="4342"/>
          </a:xfrm>
        </p:grpSpPr>
        <p:grpSp>
          <p:nvGrpSpPr>
            <p:cNvPr id="28684" name="Group 27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28686" name="Picture 28" descr="пгшлпгш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687" name="Picture 29" descr="пгшлпгш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688" name="Picture 30" descr="пгшлпгш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28685" name="Picture 31" descr="пгшлпгш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8683" name="Picture 17" descr="0_19902_c8b871d5_S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411788" y="3136900"/>
            <a:ext cx="2560637" cy="186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320</TotalTime>
  <Words>276</Words>
  <Application>Microsoft Office PowerPoint</Application>
  <PresentationFormat>Произвольный</PresentationFormat>
  <Paragraphs>64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Ұйымдастыру кезеңі: Сәлеметсіздер ме? Сәлембердік сізге! Ән сабағы сыйласын, Жарқын көңіл бізге. Сұлу, сазды әнім, Күймен жырлар сәнім. Өнерліге құрметпен, Қол соғыңдар бәрің!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      Ойлан тап!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админ</cp:lastModifiedBy>
  <cp:revision>15</cp:revision>
  <dcterms:created xsi:type="dcterms:W3CDTF">2015-02-03T18:27:46Z</dcterms:created>
  <dcterms:modified xsi:type="dcterms:W3CDTF">2018-03-16T10:00:38Z</dcterms:modified>
</cp:coreProperties>
</file>