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676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039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121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753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65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617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650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36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371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53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66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215DD-F909-4C0D-B8D3-14026D860E38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E9736-2628-410E-9555-BE1C81478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097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253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3" y="1"/>
            <a:ext cx="12197953" cy="6858000"/>
          </a:xfrm>
        </p:spPr>
      </p:pic>
    </p:spTree>
    <p:extLst>
      <p:ext uri="{BB962C8B-B14F-4D97-AF65-F5344CB8AC3E}">
        <p14:creationId xmlns:p14="http://schemas.microsoft.com/office/powerpoint/2010/main" val="3301703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3" y="-205740"/>
            <a:ext cx="12197953" cy="6858000"/>
          </a:xfrm>
        </p:spPr>
      </p:pic>
    </p:spTree>
    <p:extLst>
      <p:ext uri="{BB962C8B-B14F-4D97-AF65-F5344CB8AC3E}">
        <p14:creationId xmlns:p14="http://schemas.microsoft.com/office/powerpoint/2010/main" val="19303496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Багаев</dc:creator>
  <cp:lastModifiedBy>Александр Багаев</cp:lastModifiedBy>
  <cp:revision>1</cp:revision>
  <dcterms:created xsi:type="dcterms:W3CDTF">2017-10-05T08:23:25Z</dcterms:created>
  <dcterms:modified xsi:type="dcterms:W3CDTF">2017-10-05T08:27:29Z</dcterms:modified>
</cp:coreProperties>
</file>