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Y26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315416"/>
            <a:ext cx="7772400" cy="583264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Урок подготовки к ОГЭ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5400" b="1" i="1" dirty="0" smtClean="0">
                <a:solidFill>
                  <a:schemeClr val="bg1"/>
                </a:solidFill>
                <a:latin typeface="ArbatDi" pitchFamily="66" charset="0"/>
              </a:rPr>
              <a:t>Реальная математика и толковые словари </a:t>
            </a:r>
            <a:endParaRPr lang="ru-RU" sz="5400" b="1" i="1" dirty="0">
              <a:solidFill>
                <a:schemeClr val="bg1"/>
              </a:solidFill>
              <a:latin typeface="ArbatDi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90466"/>
          </a:xfrm>
        </p:spPr>
        <p:txBody>
          <a:bodyPr>
            <a:normAutofit/>
          </a:bodyPr>
          <a:lstStyle/>
          <a:p>
            <a:pPr algn="l"/>
            <a:r>
              <a:rPr lang="ru-RU" sz="5400" dirty="0" smtClean="0"/>
              <a:t>Математика +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prog-KTSRYA-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132856"/>
            <a:ext cx="5544616" cy="36964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8104" y="4221088"/>
            <a:ext cx="29523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/>
              <a:t>    = ???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0001-001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/>
          </a:bodyPr>
          <a:lstStyle/>
          <a:p>
            <a:r>
              <a:rPr lang="ru-RU" b="1" dirty="0" smtClean="0"/>
              <a:t>Словарный диктант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700808"/>
            <a:ext cx="29193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Математические </a:t>
            </a:r>
          </a:p>
          <a:p>
            <a:r>
              <a:rPr lang="ru-RU" sz="2800" b="1" dirty="0" smtClean="0"/>
              <a:t>термины 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64088" y="1772816"/>
            <a:ext cx="3024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Лингвистические </a:t>
            </a:r>
          </a:p>
          <a:p>
            <a:r>
              <a:rPr lang="ru-RU" sz="2800" b="1" dirty="0" smtClean="0"/>
              <a:t>термины </a:t>
            </a:r>
            <a:endParaRPr lang="ru-RU" sz="28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99992" y="1628800"/>
            <a:ext cx="72008" cy="288032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1-001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620688"/>
            <a:ext cx="2520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Математические </a:t>
            </a:r>
          </a:p>
          <a:p>
            <a:r>
              <a:rPr lang="ru-RU" sz="2400" b="1" dirty="0" smtClean="0"/>
              <a:t>термины 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620689"/>
            <a:ext cx="30243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Лингвистические </a:t>
            </a:r>
            <a:endParaRPr lang="ru-RU" sz="2400" b="1" dirty="0" smtClean="0"/>
          </a:p>
          <a:p>
            <a:r>
              <a:rPr lang="ru-RU" sz="2400" b="1" dirty="0" smtClean="0"/>
              <a:t>термины 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1628800"/>
            <a:ext cx="33730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Арифметическая прогрессия </a:t>
            </a:r>
          </a:p>
          <a:p>
            <a:r>
              <a:rPr lang="ru-RU" sz="2000" dirty="0" smtClean="0"/>
              <a:t>Параллелограмм</a:t>
            </a:r>
          </a:p>
          <a:p>
            <a:r>
              <a:rPr lang="ru-RU" sz="2000" dirty="0" smtClean="0"/>
              <a:t>Медиана треугольника</a:t>
            </a:r>
          </a:p>
          <a:p>
            <a:r>
              <a:rPr lang="ru-RU" sz="2000" dirty="0" smtClean="0"/>
              <a:t>Абсцисса и ордината точки</a:t>
            </a:r>
          </a:p>
          <a:p>
            <a:r>
              <a:rPr lang="ru-RU" sz="2000" dirty="0" smtClean="0"/>
              <a:t>Диагональ трапеции</a:t>
            </a:r>
          </a:p>
          <a:p>
            <a:r>
              <a:rPr lang="ru-RU" sz="2000" dirty="0" smtClean="0"/>
              <a:t>Теорема Пифагора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1628800"/>
            <a:ext cx="29578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Лингвистика </a:t>
            </a:r>
          </a:p>
          <a:p>
            <a:r>
              <a:rPr lang="ru-RU" sz="2000" dirty="0" smtClean="0"/>
              <a:t>Профессионализмы </a:t>
            </a:r>
          </a:p>
          <a:p>
            <a:r>
              <a:rPr lang="ru-RU" sz="2000" dirty="0" smtClean="0"/>
              <a:t>Заимствованная лексика </a:t>
            </a:r>
          </a:p>
          <a:p>
            <a:r>
              <a:rPr lang="ru-RU" sz="2000" dirty="0" smtClean="0"/>
              <a:t>Медицинские термины </a:t>
            </a:r>
          </a:p>
          <a:p>
            <a:r>
              <a:rPr lang="ru-RU" sz="2000" dirty="0" smtClean="0"/>
              <a:t>Диалектные слова </a:t>
            </a:r>
          </a:p>
          <a:p>
            <a:r>
              <a:rPr lang="ru-RU" sz="2000" dirty="0" smtClean="0"/>
              <a:t>Устаревшие слова </a:t>
            </a:r>
          </a:p>
          <a:p>
            <a:r>
              <a:rPr lang="ru-RU" sz="2000" dirty="0" smtClean="0"/>
              <a:t>Толковый словарь.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1-001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Задача 1.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</a:t>
            </a:r>
            <a:r>
              <a:rPr lang="ru-RU" dirty="0" smtClean="0"/>
              <a:t> составе сосисок мясо и остальные ингредиенты находятся в отношении 4 : 1. сколько граммов мяса в 900 г сосисок?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1-001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18458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Задача 2 .</a:t>
            </a:r>
            <a:br>
              <a:rPr lang="ru-RU" sz="5400" dirty="0" smtClean="0">
                <a:solidFill>
                  <a:srgbClr val="FF0000"/>
                </a:solidFill>
              </a:rPr>
            </a:br>
            <a:r>
              <a:rPr lang="ru-RU" sz="3600" dirty="0" smtClean="0"/>
              <a:t>Магазин с 7 по 13 июня проводил акцию «Товар недели». В эти дни цена на шашлык была снижена на 20 %. Сколько рублей заплатила тетя Зина. Если она купила одну порцию шашлыка 5 июня по цене 180 рублей, а вторую 8 июня?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01-001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34482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Задача 3.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Для приготовления молочного коктейля необходимо смешать мороженое, молоко и сироп в отношении 10:9:1. Сколько миллилитров сиропа потребуется для приготовления 1,5 литров коктейля?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1-001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42394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Работа по карточкам 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1-001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38884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«Употреблять </a:t>
            </a:r>
            <a:r>
              <a:rPr lang="ru-RU" dirty="0" smtClean="0"/>
              <a:t>иностранное слово, когда есть равносильное ему русское слово, - значит оскорблять и здравый смысл, и здравый вкус».</a:t>
            </a:r>
            <a:br>
              <a:rPr lang="ru-RU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                                      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/>
              <a:t>                                                 В.Г.Белинский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1-001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14602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3200" b="1" i="1" dirty="0" smtClean="0">
                <a:solidFill>
                  <a:srgbClr val="FF0000"/>
                </a:solidFill>
              </a:rPr>
              <a:t/>
            </a:r>
            <a:br>
              <a:rPr lang="ru-RU" sz="3200" b="1" i="1" dirty="0" smtClean="0">
                <a:solidFill>
                  <a:srgbClr val="FF0000"/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1 строка – одно слово, </a:t>
            </a:r>
            <a:r>
              <a:rPr lang="ru-RU" sz="2400" dirty="0" smtClean="0"/>
              <a:t>отражающее</a:t>
            </a:r>
            <a:r>
              <a:rPr lang="ru-RU" sz="2400" dirty="0" smtClean="0"/>
              <a:t>  главную </a:t>
            </a:r>
            <a:r>
              <a:rPr lang="ru-RU" sz="2400" dirty="0" smtClean="0"/>
              <a:t>идею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2 строка – два слова, прилагательные, описывающие основную мысль;</a:t>
            </a:r>
            <a:br>
              <a:rPr lang="ru-RU" sz="2400" dirty="0" smtClean="0"/>
            </a:br>
            <a:r>
              <a:rPr lang="ru-RU" sz="2400" dirty="0" smtClean="0"/>
              <a:t>3 строка – три слова, </a:t>
            </a:r>
            <a:r>
              <a:rPr lang="ru-RU" sz="2400" dirty="0" smtClean="0"/>
              <a:t>глаголы</a:t>
            </a:r>
            <a:r>
              <a:rPr lang="ru-RU" sz="2400" dirty="0" smtClean="0"/>
              <a:t> </a:t>
            </a:r>
            <a:r>
              <a:rPr lang="ru-RU" sz="2400" dirty="0" smtClean="0"/>
              <a:t> </a:t>
            </a:r>
            <a:r>
              <a:rPr lang="ru-RU" sz="2400" dirty="0" smtClean="0"/>
              <a:t>в  рамках темы;</a:t>
            </a:r>
            <a:br>
              <a:rPr lang="ru-RU" sz="2400" dirty="0" smtClean="0"/>
            </a:br>
            <a:r>
              <a:rPr lang="ru-RU" sz="2400" dirty="0" smtClean="0"/>
              <a:t>4 строка - фраза из нескольких слов, выражающая отношение к теме;</a:t>
            </a:r>
            <a:br>
              <a:rPr lang="ru-RU" sz="2400" dirty="0" smtClean="0"/>
            </a:br>
            <a:r>
              <a:rPr lang="ru-RU" sz="2400" dirty="0" smtClean="0"/>
              <a:t>5 строка – одно слово (ассоциация, синоним к теме, обычно существительное, допускается описательный оборот, эмоциональное отношение к теме).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1-001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0070C0"/>
                </a:solidFill>
              </a:rPr>
              <a:t>Спасибо за урок !!!</a:t>
            </a:r>
            <a:endParaRPr lang="ru-RU" sz="72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prog-KTSRYA-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2204864"/>
            <a:ext cx="4441676" cy="29611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86</Words>
  <Application>Microsoft Office PowerPoint</Application>
  <PresentationFormat>Экран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Урок подготовки к ОГЭ  Реальная математика и толковые словари </vt:lpstr>
      <vt:lpstr>Математика +    </vt:lpstr>
      <vt:lpstr>Словарный диктант   </vt:lpstr>
      <vt:lpstr>Слайд 4</vt:lpstr>
      <vt:lpstr>Задача 1.  В составе сосисок мясо и остальные ингредиенты находятся в отношении 4 : 1. сколько граммов мяса в 900 г сосисок? </vt:lpstr>
      <vt:lpstr>Задача 2 . Магазин с 7 по 13 июня проводил акцию «Товар недели». В эти дни цена на шашлык была снижена на 20 %. Сколько рублей заплатила тетя Зина. Если она купила одну порцию шашлыка 5 июня по цене 180 рублей, а вторую 8 июня? </vt:lpstr>
      <vt:lpstr>Задача 3.  Для приготовления молочного коктейля необходимо смешать мороженое, молоко и сироп в отношении 10:9:1. Сколько миллилитров сиропа потребуется для приготовления 1,5 литров коктейля?</vt:lpstr>
      <vt:lpstr>Работа по карточкам </vt:lpstr>
      <vt:lpstr>«Употреблять иностранное слово, когда есть равносильное ему русское слово, - значит оскорблять и здравый смысл, и здравый вкус».                                                                                                        В.Г.Белинский</vt:lpstr>
      <vt:lpstr> Синквейн  1 строка – одно слово, отражающее  главную идею 2 строка – два слова, прилагательные, описывающие основную мысль; 3 строка – три слова, глаголы  в  рамках темы; 4 строка - фраза из нескольких слов, выражающая отношение к теме; 5 строка – одно слово (ассоциация, синоним к теме, обычно существительное, допускается описательный оборот, эмоциональное отношение к теме).</vt:lpstr>
      <vt:lpstr>Спасибо за урок 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подготовки к ОГЭ  Реальная математика и толковые словари </dc:title>
  <dc:creator>R</dc:creator>
  <cp:lastModifiedBy>R</cp:lastModifiedBy>
  <cp:revision>4</cp:revision>
  <dcterms:created xsi:type="dcterms:W3CDTF">2018-01-31T17:12:07Z</dcterms:created>
  <dcterms:modified xsi:type="dcterms:W3CDTF">2018-01-31T17:51:56Z</dcterms:modified>
</cp:coreProperties>
</file>