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8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0" r:id="rId24"/>
    <p:sldId id="278" r:id="rId25"/>
    <p:sldId id="279" r:id="rId2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15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67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109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927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732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78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872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18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155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35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02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41B39-9390-4894-BBE0-D11BA678D191}" type="datetimeFigureOut">
              <a:rPr lang="ru-RU" smtClean="0"/>
              <a:t>23.03.2018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4A299-1818-4CA6-A76E-4C68BC3872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22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4" r="3480"/>
          <a:stretch/>
        </p:blipFill>
        <p:spPr bwMode="auto">
          <a:xfrm>
            <a:off x="-189828" y="1"/>
            <a:ext cx="959103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619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615" y="-220717"/>
            <a:ext cx="5405408" cy="5223108"/>
          </a:xfrm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97" y="4509120"/>
            <a:ext cx="9144001" cy="16002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разделить пирог на восемь одинаковых частей сделав ножом лишь три 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разреза?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60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29" t="38679"/>
          <a:stretch/>
        </p:blipFill>
        <p:spPr bwMode="auto">
          <a:xfrm>
            <a:off x="4457700" y="3120190"/>
            <a:ext cx="3140365" cy="3517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09" r="50000"/>
          <a:stretch/>
        </p:blipFill>
        <p:spPr bwMode="auto">
          <a:xfrm>
            <a:off x="944099" y="3120189"/>
            <a:ext cx="3227312" cy="363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01" b="52808"/>
          <a:stretch/>
        </p:blipFill>
        <p:spPr bwMode="auto">
          <a:xfrm>
            <a:off x="944099" y="157657"/>
            <a:ext cx="3227312" cy="284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80" b="52630"/>
          <a:stretch/>
        </p:blipFill>
        <p:spPr bwMode="auto">
          <a:xfrm>
            <a:off x="4457700" y="0"/>
            <a:ext cx="3113201" cy="3002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974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80" b="52630"/>
          <a:stretch/>
        </p:blipFill>
        <p:spPr bwMode="auto">
          <a:xfrm>
            <a:off x="1436609" y="1198180"/>
            <a:ext cx="5002046" cy="482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638" y="835575"/>
            <a:ext cx="5001816" cy="482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592" y="454327"/>
            <a:ext cx="5001816" cy="482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590" y="1"/>
            <a:ext cx="5001816" cy="482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 flipH="1">
            <a:off x="1466195" y="1529255"/>
            <a:ext cx="3121571" cy="44616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56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59" y="0"/>
            <a:ext cx="5405408" cy="5223108"/>
          </a:xfrm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948707"/>
            <a:ext cx="9144001" cy="1600200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 разреза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495" y="532327"/>
            <a:ext cx="2857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517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61250" y="1922901"/>
            <a:ext cx="4169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 -</a:t>
            </a:r>
            <a:endParaRPr lang="ru-RU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141" y="3284984"/>
            <a:ext cx="88320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человека 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рассуждать</a:t>
            </a:r>
            <a:endParaRPr lang="ru-RU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4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7541" y="2166873"/>
            <a:ext cx="8229600" cy="24824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углов останется у стола, </a:t>
            </a:r>
          </a:p>
          <a:p>
            <a:pPr marL="0" indent="0" algn="ctr">
              <a:buNone/>
            </a:pPr>
            <a:r>
              <a:rPr lang="ru-RU" sz="4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один отрезать?</a:t>
            </a:r>
            <a:endParaRPr lang="ru-RU" sz="4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539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Хозяйке необходимо испечь </a:t>
            </a:r>
            <a:endParaRPr lang="ru-RU" sz="3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пирожков. Как ей справиться за </a:t>
            </a:r>
            <a:endParaRPr lang="ru-RU" sz="36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минут, если  на сковороде помещается только 4 пирожка, а с каждой стороны пирожок должен печься 5 минут?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3848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номер парковочного места. Логическая задач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9185"/>
            <a:ext cx="8712968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3567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016" y="1196752"/>
            <a:ext cx="8856984" cy="3600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Трехзначное число состоит из возрастающих (слева направо) цифр. Если это число прочитать, то все слова будут начинаться на одну и туже букву. Что это за число?</a:t>
            </a:r>
          </a:p>
        </p:txBody>
      </p:sp>
    </p:spTree>
    <p:extLst>
      <p:ext uri="{BB962C8B-B14F-4D97-AF65-F5344CB8AC3E}">
        <p14:creationId xmlns:p14="http://schemas.microsoft.com/office/powerpoint/2010/main" val="2339781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какую сторону едет автобус?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Куда едет автобус? Логическая задач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8136904" cy="4608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5793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539" y="602988"/>
            <a:ext cx="8136904" cy="23762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 12 часов ночи идет дождь, то можно ли ожидать, что через 72 часа будет солнечная погода?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79252"/>
            <a:ext cx="4176463" cy="2488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1270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10985"/>
            <a:ext cx="4171256" cy="23451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softEdge rad="3175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31449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20688"/>
            <a:ext cx="9036496" cy="5472608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Агенту необходимо было проникнуть на одну “закрытую” вечеринку. Пропуском внутрь служило особое слово-пароль. Агент спрятался неподалеку от входа и стал прислушиваться. На вопрос охранника “Двадцать два?” первый посетитель ответил “Одиннадцать!” и был впущен внутрь. На вопрос “Двадцать восемь?” следующий посетитель ответил “Четырнадцать!” и также был впущен внутрь. “Всего-то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делов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подумал агент, и на вопрос охранника “Сорок два?” смело ответил “Двадцать один!” и тут же был изгнан прочь как чужак. Каким должен был быть правильный ответ?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0758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Пять землекопов за 5 часов выкапывают 5 м канавы. </a:t>
            </a:r>
            <a:endParaRPr lang="ru-RU" sz="4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потребуется землекопов, для того чтобы выкопать 100 м канавы за 100 часов?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717032"/>
            <a:ext cx="2634552" cy="290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719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Имеется круглое глубокое озеро диаметром 200 метров и два дерева, одно из которых растет на берегу у самой воды, другое - по центру озера на небольшом островке. Человеку, который не умеет плавать, нужно перебраться на островок при помощи веревки, длина которой чуть больше 200 метров. Как ему это сделать?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406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8280920" cy="25922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курицы за три дня 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несут три яйца. 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яиц снесут 12 таких же курей за 12 дней?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66"/>
          <a:stretch/>
        </p:blipFill>
        <p:spPr bwMode="auto">
          <a:xfrm>
            <a:off x="2403268" y="3140968"/>
            <a:ext cx="4309244" cy="324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282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352928" cy="47525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шкафу вперемешку лежат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носков черного цвета и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носков белого цвета.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Какое минимальное количество носков необходимо достать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полной темноте или просто не глядя), чтобы из них можно было получить пару одного цвета?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47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507288" cy="254887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Позавчера Пете было 17 лет. 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следующем году ему будет 20 лет. Как такое может быть?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86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7920880" cy="6818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41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Одному мастеру принесли семь цепей по 5 звеньев в каждой. Его попросили соединить их в одну непрерывную цепь. Он смог это сделать, при этом он разъединил и обратно соединил всего 5 звеньев. Как же ему это удалось?</a:t>
            </a:r>
          </a:p>
        </p:txBody>
      </p:sp>
    </p:spTree>
    <p:extLst>
      <p:ext uri="{BB962C8B-B14F-4D97-AF65-F5344CB8AC3E}">
        <p14:creationId xmlns:p14="http://schemas.microsoft.com/office/powerpoint/2010/main" val="69035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676456" cy="46085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курсант военного училища написал о себе следующие строки : "у меня пальцев двадцать пять на одной руке, столько же на другой, по пять пальцев на каждой ноге". </a:t>
            </a:r>
            <a:endParaRPr lang="ru-RU" sz="4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может быть?</a:t>
            </a:r>
          </a:p>
        </p:txBody>
      </p:sp>
    </p:spTree>
    <p:extLst>
      <p:ext uri="{BB962C8B-B14F-4D97-AF65-F5344CB8AC3E}">
        <p14:creationId xmlns:p14="http://schemas.microsoft.com/office/powerpoint/2010/main" val="4276095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ли такой круг, чтобы его площадь и длина окружности выражались одним и тем же числом?</a:t>
            </a:r>
          </a:p>
        </p:txBody>
      </p:sp>
    </p:spTree>
    <p:extLst>
      <p:ext uri="{BB962C8B-B14F-4D97-AF65-F5344CB8AC3E}">
        <p14:creationId xmlns:p14="http://schemas.microsoft.com/office/powerpoint/2010/main" val="690410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301608" cy="56060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Четверо ребят: Алексей, Борис, Владимир и Григорий - участвовали в лыжных гонках. На следующий день на вопрос, кто какое место занял в соревнованиях, они ответили так: Алексей: «Я не был ни первым, ни последним», Борис: « я не был последним», Владимир: «Я был первым», Григорий: «Я был последним». Известно, что три из этих ответов были правдивыми, а один - ложным. Кто был первым?</a:t>
            </a:r>
          </a:p>
        </p:txBody>
      </p:sp>
    </p:spTree>
    <p:extLst>
      <p:ext uri="{BB962C8B-B14F-4D97-AF65-F5344CB8AC3E}">
        <p14:creationId xmlns:p14="http://schemas.microsoft.com/office/powerpoint/2010/main" val="2444178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424936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мальчика А, В и С выступали на школьном вечере.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следующих ниже утверждений одно - ложное: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А старше, чем В;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С моложе, чем В;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Сумма возрастов В и С равна удвоенному возрасту А;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С старше, чем А.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из певцов самый младший?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342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0872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Лёша и Ира живут в </a:t>
            </a:r>
            <a:r>
              <a:rPr lang="ru-RU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одноподъездном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доме, на каждом этаже которого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квартир. Номер этажа Лёши равен номеру квартиры Иры, а сумма номеров их квартир равна 329.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 квартиры Лёши?</a:t>
            </a:r>
          </a:p>
        </p:txBody>
      </p:sp>
    </p:spTree>
    <p:extLst>
      <p:ext uri="{BB962C8B-B14F-4D97-AF65-F5344CB8AC3E}">
        <p14:creationId xmlns:p14="http://schemas.microsoft.com/office/powerpoint/2010/main" val="9968393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564</Words>
  <Application>Microsoft Office PowerPoint</Application>
  <PresentationFormat>Экран (4:3)</PresentationFormat>
  <Paragraphs>41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Как разделить пирог на восемь одинаковых частей сделав ножом лишь три разреза?</vt:lpstr>
      <vt:lpstr>Презентация PowerPoint</vt:lpstr>
      <vt:lpstr>Презентация PowerPoint</vt:lpstr>
      <vt:lpstr>Три разреза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какую сторону едет автобус?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User</cp:lastModifiedBy>
  <cp:revision>9</cp:revision>
  <cp:lastPrinted>2018-03-23T04:58:41Z</cp:lastPrinted>
  <dcterms:created xsi:type="dcterms:W3CDTF">2016-01-02T15:53:26Z</dcterms:created>
  <dcterms:modified xsi:type="dcterms:W3CDTF">2018-03-23T06:57:39Z</dcterms:modified>
</cp:coreProperties>
</file>