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2" r:id="rId1"/>
  </p:sldMasterIdLst>
  <p:sldIdLst>
    <p:sldId id="263" r:id="rId2"/>
    <p:sldId id="264" r:id="rId3"/>
    <p:sldId id="257" r:id="rId4"/>
    <p:sldId id="258" r:id="rId5"/>
    <p:sldId id="259" r:id="rId6"/>
    <p:sldId id="260" r:id="rId7"/>
    <p:sldId id="262" r:id="rId8"/>
    <p:sldId id="261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3" d="100"/>
          <a:sy n="83" d="100"/>
        </p:scale>
        <p:origin x="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7796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032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145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779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6455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693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613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643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004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243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846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5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5510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425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372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823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953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08631EF-5EAC-4752-80FE-B342E56BC276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9094B3D-8519-40E4-A7C0-8B8DC0097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183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035" y="2151305"/>
            <a:ext cx="2369043" cy="276485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81328" y="786384"/>
            <a:ext cx="11539213" cy="1443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8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Перелетные </a:t>
            </a:r>
            <a:r>
              <a:rPr lang="ru-RU" sz="8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птицы</a:t>
            </a:r>
            <a:endParaRPr lang="ru-RU" sz="8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03356" y="3419855"/>
            <a:ext cx="4218084" cy="2577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Автор: учитель биологии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МКОУ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Новокаякентская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СОШ»  </a:t>
            </a:r>
            <a:r>
              <a:rPr lang="ru-RU" b="1" dirty="0" smtClean="0">
                <a:solidFill>
                  <a:srgbClr val="000000"/>
                </a:solidFill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/>
              <a:t>с.Новокаякент</a:t>
            </a:r>
            <a:r>
              <a:rPr lang="ru-RU" b="1" dirty="0" smtClean="0"/>
              <a:t> </a:t>
            </a:r>
            <a:r>
              <a:rPr lang="ru-RU" b="1" dirty="0" err="1"/>
              <a:t>Каякентский</a:t>
            </a:r>
            <a:r>
              <a:rPr lang="ru-RU" b="1" dirty="0"/>
              <a:t> район  </a:t>
            </a:r>
            <a:endParaRPr lang="ru-RU" dirty="0"/>
          </a:p>
          <a:p>
            <a:r>
              <a:rPr lang="ru-RU" b="1" dirty="0"/>
              <a:t>                 </a:t>
            </a:r>
            <a:r>
              <a:rPr lang="ru-RU" b="1" dirty="0" smtClean="0"/>
              <a:t> </a:t>
            </a:r>
            <a:r>
              <a:rPr lang="ru-RU" b="1" dirty="0"/>
              <a:t>Республика Дагестан</a:t>
            </a:r>
          </a:p>
          <a:p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Умалатова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Равганият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Бийбулатовна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                               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/>
              <a:t>2017 г</a:t>
            </a:r>
            <a:r>
              <a:rPr lang="ru-RU" b="1" dirty="0" smtClean="0"/>
              <a:t>.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endParaRPr lang="ru-RU" dirty="0"/>
          </a:p>
        </p:txBody>
      </p:sp>
      <p:pic>
        <p:nvPicPr>
          <p:cNvPr id="10" name="Рисунок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574" y="2618164"/>
            <a:ext cx="2894701" cy="2714092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12" y="3419855"/>
            <a:ext cx="2615183" cy="274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58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08" y="2047461"/>
            <a:ext cx="4452731" cy="41148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724939" y="1192696"/>
            <a:ext cx="54665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Весной грач прилетает весьма рано, ещё лежит снег на полях. Период прилета в разных местообитаниях падает на период с февраля по апрель. Гнездо строит из сухих сучьев, выстилает сухой травой, иногда клочками шерсти, тоненькими ветками, а также использует различный мусор. Гнездовая колония существует очень долго, даже десятилетия. Один раз в год бывает одна кладка из 3—7 яиц. Птенцы появляются в начале-середине апреля.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71600" y="536713"/>
            <a:ext cx="5029099" cy="119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7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Грач</a:t>
            </a:r>
            <a:endParaRPr lang="ru-RU" sz="7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01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" y="1917994"/>
            <a:ext cx="4352544" cy="401726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14400" y="676657"/>
            <a:ext cx="7040880" cy="119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7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Жаворонок</a:t>
            </a:r>
            <a:endParaRPr lang="ru-RU" sz="7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50992" y="676657"/>
            <a:ext cx="6053328" cy="562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Жаворонок — это истинный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житель лугов и степей, гор и полей. Единственное место, где не встретишь эту маленькую птичку — это лес. После зимовки полевые жаворонки прилетают на место гнездования ранней весной, когда ещё нет насекомых для пищи, держатся они небольшими стайками на участках, прогреваемых солнцем, прячутся от ветра и дождя на опушках.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01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9964" y="616226"/>
            <a:ext cx="6512510" cy="1225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7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Кукушка</a:t>
            </a:r>
            <a:endParaRPr lang="ru-RU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64" y="2092543"/>
            <a:ext cx="3890820" cy="400532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929809" y="934279"/>
            <a:ext cx="6440557" cy="516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Область размножения обыкновенной кукушки охватывает все климатические зоны от лесотундр до пустынь и субтропических лесов палеарктического региона, на всём протяжении от Атлантики до Тихого океана. Почти повсюду это обычный, местами многочисленный вид. Будучи типичной перелётной птицей, птица проводит зиму в Африке и в тропических широтах Азии.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07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768602"/>
            <a:ext cx="5669280" cy="43815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72768" y="457201"/>
            <a:ext cx="5916151" cy="1225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7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Ласточка</a:t>
            </a:r>
            <a:endParaRPr lang="ru-RU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8121" y="914401"/>
            <a:ext cx="457200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Ласточки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отчасти перелетными птицами, два раза в год они совершают длительные перелеты. Часто так происходит, что из-за плохих погодных условий погибают целые стаи птиц. Практически вся жизнь птиц ласточек проходит в воздухе, они очень редко отдыхают.</a:t>
            </a:r>
          </a:p>
        </p:txBody>
      </p:sp>
    </p:spTree>
    <p:extLst>
      <p:ext uri="{BB962C8B-B14F-4D97-AF65-F5344CB8AC3E}">
        <p14:creationId xmlns:p14="http://schemas.microsoft.com/office/powerpoint/2010/main" val="106657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92" y="1720840"/>
            <a:ext cx="3546017" cy="44422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26592" y="475488"/>
            <a:ext cx="5674515" cy="110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Скворец</a:t>
            </a:r>
            <a:endParaRPr lang="ru-RU" sz="6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31027" y="735497"/>
            <a:ext cx="68977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миграции скворцы возвращаются к местам гнездовий рано, ещё когда лежит снег. Первые птицы возвращаются ещё во второй половине февраля, а в Центральной Европе основная масса прилетает к концу марта. На севере природного ареала миграция заканчивается только в начале мая. Вначале прилетают самцы, а самки появляются на несколько дней позже. Осенняя миграция начинается в начале сентября по окончании осенней линьки, достигает своего пика в середине октября и продолжается до ноября. Замечено, что молодые </a:t>
            </a:r>
            <a:r>
              <a:rPr lang="ru-RU" sz="24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гнездящиеся </a:t>
            </a:r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 начинают кочевать в сторону зимних квартир раньше остальных птиц, иногда уже в начале июля.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33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" y="1768602"/>
            <a:ext cx="4608576" cy="43815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45920" y="365760"/>
            <a:ext cx="6163056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Соловей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241773" y="834887"/>
            <a:ext cx="5267739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зимовки в Восточной Африке, когда весна входит в свои права в Сибири и Европе, когда деревья постепенно одеваются в зеленые одежды, соловьи возвращаются на свое прежнее место. Парки рядом с водоемом, заросли ивы и сирени, молодняк на опушках – это то, что привлекает соловья.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645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01420" y="1557867"/>
            <a:ext cx="7618260" cy="640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http://w.w.colors.life/upload/blogs/2e/04/2e0403002ca7c3f0814a25b6de8c751d_RSZ_690.jpeg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01420" y="2198340"/>
            <a:ext cx="76182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https://4lapki.com/wp-content/uploads/2017/02/skvorez-1.jpg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78845" y="2573867"/>
            <a:ext cx="8341810" cy="383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http://img0.liveinternet.ru/images/attach/c/8/101/272/101272776_9030.jpg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501421" y="2957404"/>
            <a:ext cx="71572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https://ru.wikipedia.org/wiki/</a:t>
            </a:r>
            <a:r>
              <a:rPr lang="ru-RU" dirty="0" err="1"/>
              <a:t>Полевой_жаворонок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01421" y="3326736"/>
            <a:ext cx="7226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https://ru.wikipedia.org/wiki/</a:t>
            </a:r>
            <a:r>
              <a:rPr lang="ru-RU" dirty="0" err="1"/>
              <a:t>Обыкновенная_кукушка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501421" y="3696068"/>
            <a:ext cx="55990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https://ru.wikipedia.org/wiki/</a:t>
            </a:r>
            <a:r>
              <a:rPr lang="ru-RU" dirty="0" err="1"/>
              <a:t>Обыкновенный_скворец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01421" y="4065400"/>
            <a:ext cx="76182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https://givotniymir.ru/solovej-ptica-obraz-zhizni-i-sreda-obitaniya-solovya/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rot="10800000" flipV="1">
            <a:off x="1534371" y="4558036"/>
            <a:ext cx="71572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http://fb.ru/article/266866/pereletnyie-ptitsyi-nazvaniya-dlya-detey-opisanie-spisok-foto-pereletnyih-ptits-s-nazvaniyami-dlya-detey#image1411854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160644" y="954157"/>
            <a:ext cx="434555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Источники информации: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01420" y="1342853"/>
            <a:ext cx="6302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https://ru.wikipedia.org/wiki/</a:t>
            </a:r>
            <a:r>
              <a:rPr lang="ru-RU" dirty="0"/>
              <a:t>Грач</a:t>
            </a: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1501419" y="5072679"/>
            <a:ext cx="76425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http://animalsfoto.com/photo/0e/0ecf234f245028ceab73200b32b1bc16.jpg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534371" y="5442011"/>
            <a:ext cx="7609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http://animalsfoto.com/photo/0e/0ecf234f245028ceab73200b32b1bc16.jpg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021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112</TotalTime>
  <Words>395</Words>
  <Application>Microsoft Office PowerPoint</Application>
  <PresentationFormat>Широкоэкранный</PresentationFormat>
  <Paragraphs>32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Garamond</vt:lpstr>
      <vt:lpstr>Times New Roman</vt:lpstr>
      <vt:lpstr>Times New Roman CYR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Ravganiyt</dc:creator>
  <cp:lastModifiedBy>Ravganiyt</cp:lastModifiedBy>
  <cp:revision>16</cp:revision>
  <dcterms:created xsi:type="dcterms:W3CDTF">2017-11-01T17:09:59Z</dcterms:created>
  <dcterms:modified xsi:type="dcterms:W3CDTF">2018-03-30T17:25:20Z</dcterms:modified>
</cp:coreProperties>
</file>