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2" r:id="rId5"/>
    <p:sldId id="261" r:id="rId6"/>
    <p:sldId id="259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54" autoAdjust="0"/>
    <p:restoredTop sz="94660"/>
  </p:normalViewPr>
  <p:slideViewPr>
    <p:cSldViewPr>
      <p:cViewPr varScale="1">
        <p:scale>
          <a:sx n="69" d="100"/>
          <a:sy n="69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DD84B-EBA3-43C9-87FD-03A7A554F52E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F58A2-9B98-41DC-87EB-231884FF88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955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70BCBD4-36B8-479D-831B-B02913EE59E0}" type="slidenum">
              <a:rPr lang="ru-RU" smtClean="0"/>
              <a:pPr eaLnBrk="1" hangingPunct="1"/>
              <a:t>5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detsad-kitty.ru/uploads/posts/2009-11/1259394485_004_rrrisr-srrrrs.jpg" TargetMode="External"/><Relationship Id="rId13" Type="http://schemas.openxmlformats.org/officeDocument/2006/relationships/image" Target="../media/image17.jpeg"/><Relationship Id="rId18" Type="http://schemas.openxmlformats.org/officeDocument/2006/relationships/image" Target="../media/image22.jpeg"/><Relationship Id="rId3" Type="http://schemas.openxmlformats.org/officeDocument/2006/relationships/image" Target="../media/image11.jpeg"/><Relationship Id="rId21" Type="http://schemas.openxmlformats.org/officeDocument/2006/relationships/image" Target="../media/image25.png"/><Relationship Id="rId7" Type="http://schemas.openxmlformats.org/officeDocument/2006/relationships/image" Target="../media/image13.jpeg"/><Relationship Id="rId12" Type="http://schemas.openxmlformats.org/officeDocument/2006/relationships/image" Target="../media/image16.jpeg"/><Relationship Id="rId17" Type="http://schemas.openxmlformats.org/officeDocument/2006/relationships/image" Target="../media/image21.wmf"/><Relationship Id="rId2" Type="http://schemas.openxmlformats.org/officeDocument/2006/relationships/hyperlink" Target="http://detsad-kitty.ru/uploads/posts/2009-11/1259394453_001_rrrisr-srrrrs.jpg" TargetMode="Externa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etsad-kitty.ru/uploads/posts/2009-11/1259394455_003_rrrisr-srrrrs.jpg" TargetMode="External"/><Relationship Id="rId11" Type="http://schemas.openxmlformats.org/officeDocument/2006/relationships/hyperlink" Target="http://mdou41.edu.yar.ru/images/ucheniki_w450_h468.jpg" TargetMode="External"/><Relationship Id="rId5" Type="http://schemas.openxmlformats.org/officeDocument/2006/relationships/image" Target="../media/image12.jpeg"/><Relationship Id="rId15" Type="http://schemas.openxmlformats.org/officeDocument/2006/relationships/image" Target="../media/image19.jpeg"/><Relationship Id="rId23" Type="http://schemas.openxmlformats.org/officeDocument/2006/relationships/image" Target="../media/image27.jpeg"/><Relationship Id="rId10" Type="http://schemas.openxmlformats.org/officeDocument/2006/relationships/image" Target="../media/image15.jpeg"/><Relationship Id="rId19" Type="http://schemas.openxmlformats.org/officeDocument/2006/relationships/image" Target="../media/image23.jpeg"/><Relationship Id="rId4" Type="http://schemas.openxmlformats.org/officeDocument/2006/relationships/hyperlink" Target="http://detsad-kitty.ru/uploads/posts/2009-11/1259394438_002_rrrisr-srrrrs.jpg" TargetMode="External"/><Relationship Id="rId9" Type="http://schemas.openxmlformats.org/officeDocument/2006/relationships/image" Target="../media/image14.jpeg"/><Relationship Id="rId14" Type="http://schemas.openxmlformats.org/officeDocument/2006/relationships/image" Target="../media/image18.jpeg"/><Relationship Id="rId22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036" y="836712"/>
            <a:ext cx="8880765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15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«Режим дня»</a:t>
            </a:r>
            <a:endParaRPr lang="ru-RU" sz="115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4" descr="848990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104" y="3930390"/>
            <a:ext cx="3291830" cy="26456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pic>
        <p:nvPicPr>
          <p:cNvPr id="5" name="Picture 115" descr="slee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67989"/>
            <a:ext cx="3071812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038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67544" y="228600"/>
            <a:ext cx="8064896" cy="12001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Можно ли назвать этого мальчика организованным? В чем его беда?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0" y="1268760"/>
            <a:ext cx="7704856" cy="466454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Вчера портфель я не собрал –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Сегодня в школу опоздал.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Во вторник заболел живот,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В обед я съел лишь бутерброд.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в среду «</a:t>
            </a:r>
            <a:r>
              <a:rPr lang="ru-RU" sz="24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видик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просмотрел,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Уроки сделать не успел.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Сейчас пора ложиться спать,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А мне так хочется играть.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Подскажите мне, друзья,</a:t>
            </a:r>
          </a:p>
          <a:p>
            <a:pPr algn="just">
              <a:buFont typeface="Wingdings" pitchFamily="2" charset="2"/>
              <a:buNone/>
              <a:defRPr/>
            </a:pP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Почему несчастный Я?</a:t>
            </a:r>
          </a:p>
          <a:p>
            <a:pPr>
              <a:buFont typeface="Wingdings" pitchFamily="2" charset="2"/>
              <a:buNone/>
              <a:defRPr/>
            </a:pPr>
            <a:endParaRPr lang="ru-RU" sz="2400" dirty="0" smtClean="0"/>
          </a:p>
          <a:p>
            <a:pPr>
              <a:buFont typeface="Wingdings" pitchFamily="2" charset="2"/>
              <a:buNone/>
              <a:defRPr/>
            </a:pPr>
            <a:endParaRPr lang="ru-RU" sz="16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07729"/>
            <a:ext cx="3024336" cy="2450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805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2786063" y="228600"/>
            <a:ext cx="6215062" cy="170021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Важное условие здоровья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 хорошего самочувствия –       выполнение режима дня.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67543" y="2060848"/>
            <a:ext cx="5214937" cy="352839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будешь ты стремиться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Распорядок выполнять,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Будешь лучше ты учиться ,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Лучше будешь отдыхать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повсюду успевать.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3636962"/>
            <a:ext cx="2714625" cy="322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687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3352800" y="609600"/>
            <a:ext cx="4171528" cy="2531368"/>
          </a:xfrm>
          <a:prstGeom prst="cloudCallout">
            <a:avLst>
              <a:gd name="adj1" fmla="val -43750"/>
              <a:gd name="adj2" fmla="val 70000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Monotype Corsiva" pitchFamily="66" charset="0"/>
              </a:rPr>
              <a:t>Что такое режим?</a:t>
            </a:r>
          </a:p>
        </p:txBody>
      </p:sp>
      <p:pic>
        <p:nvPicPr>
          <p:cNvPr id="3" name="Picture 7" descr="baby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314325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D:\Люда\Мои документы\картинки\рис-1\кнопки_знаки\SLOVAR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072" y="2852936"/>
            <a:ext cx="1357312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075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123300" y="748265"/>
            <a:ext cx="1500188" cy="252992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90000"/>
              <a:defRPr/>
            </a:pPr>
            <a:endParaRPr lang="ru-RU" sz="2000" b="1" dirty="0"/>
          </a:p>
          <a:p>
            <a:pPr>
              <a:spcBef>
                <a:spcPct val="20000"/>
              </a:spcBef>
              <a:buClr>
                <a:schemeClr val="folHlink"/>
              </a:buClr>
              <a:buSzPct val="90000"/>
              <a:defRPr/>
            </a:pPr>
            <a:endParaRPr lang="ru-RU" sz="2000" b="1" dirty="0"/>
          </a:p>
          <a:p>
            <a:pPr>
              <a:spcBef>
                <a:spcPct val="20000"/>
              </a:spcBef>
              <a:buClr>
                <a:schemeClr val="folHlink"/>
              </a:buClr>
              <a:buSzPct val="90000"/>
              <a:defRPr/>
            </a:pPr>
            <a:endParaRPr lang="ru-RU" sz="2000" b="1" dirty="0"/>
          </a:p>
          <a:p>
            <a:pPr>
              <a:spcBef>
                <a:spcPct val="20000"/>
              </a:spcBef>
              <a:buClr>
                <a:schemeClr val="folHlink"/>
              </a:buClr>
              <a:buSzPct val="90000"/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помощь по дому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  <a:defRPr/>
            </a:pPr>
            <a:endParaRPr lang="ru-RU" sz="2400" b="1" dirty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480488" y="3207128"/>
            <a:ext cx="1143000" cy="89255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/>
              <a:t>    </a:t>
            </a:r>
          </a:p>
          <a:p>
            <a:pPr>
              <a:defRPr/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</a:rPr>
              <a:t>   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6858000" y="1012952"/>
            <a:ext cx="2071688" cy="200054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endParaRPr lang="ru-RU" sz="2000" b="1" dirty="0"/>
          </a:p>
          <a:p>
            <a:pPr>
              <a:defRPr/>
            </a:pPr>
            <a:endParaRPr lang="ru-RU" sz="2000" b="1" dirty="0"/>
          </a:p>
          <a:p>
            <a:pPr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учеба в школе </a:t>
            </a:r>
          </a:p>
          <a:p>
            <a:pPr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дома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788582" y="2231926"/>
            <a:ext cx="3062287" cy="230832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endParaRPr lang="ru-RU" sz="2000" b="1" dirty="0"/>
          </a:p>
          <a:p>
            <a:pPr>
              <a:defRPr/>
            </a:pPr>
            <a:endParaRPr lang="ru-RU" sz="2000" b="1" dirty="0"/>
          </a:p>
          <a:p>
            <a:pPr>
              <a:defRPr/>
            </a:pPr>
            <a:endParaRPr lang="ru-RU" sz="2000" b="1" dirty="0"/>
          </a:p>
          <a:p>
            <a:pPr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игровая </a:t>
            </a:r>
          </a:p>
          <a:p>
            <a:pPr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деятельность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интересам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6372225" y="4643438"/>
            <a:ext cx="2303463" cy="126188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endParaRPr lang="ru-RU" sz="2000" b="1" dirty="0"/>
          </a:p>
          <a:p>
            <a:pPr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отдых по интересам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4070927" y="5157788"/>
            <a:ext cx="1689100" cy="156966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endParaRPr lang="ru-RU" sz="2000" b="1" dirty="0"/>
          </a:p>
          <a:p>
            <a:pPr>
              <a:defRPr/>
            </a:pPr>
            <a:endParaRPr lang="ru-RU" sz="2000" b="1" dirty="0"/>
          </a:p>
          <a:p>
            <a:pPr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личная </a:t>
            </a:r>
          </a:p>
          <a:p>
            <a:pPr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гигиена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4365625" y="-342077"/>
            <a:ext cx="1585912" cy="20621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/>
              <a:t>   </a:t>
            </a:r>
          </a:p>
          <a:p>
            <a:pPr>
              <a:defRPr/>
            </a:pPr>
            <a:endParaRPr lang="ru-RU" b="1" dirty="0"/>
          </a:p>
          <a:p>
            <a:pPr>
              <a:defRPr/>
            </a:pPr>
            <a:endParaRPr lang="ru-RU" b="1" dirty="0"/>
          </a:p>
          <a:p>
            <a:pPr>
              <a:defRPr/>
            </a:pPr>
            <a:endParaRPr lang="ru-RU" b="1" dirty="0"/>
          </a:p>
          <a:p>
            <a:pPr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питание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530058" y="4670623"/>
            <a:ext cx="3456955" cy="169277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endParaRPr lang="ru-RU" sz="2000" b="1" dirty="0"/>
          </a:p>
          <a:p>
            <a:pPr algn="just"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пребывание </a:t>
            </a:r>
          </a:p>
          <a:p>
            <a:pPr algn="just"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свежем воздухе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(прогулки) </a:t>
            </a:r>
          </a:p>
        </p:txBody>
      </p:sp>
      <p:sp>
        <p:nvSpPr>
          <p:cNvPr id="6154" name="Line 11"/>
          <p:cNvSpPr>
            <a:spLocks noChangeShapeType="1"/>
          </p:cNvSpPr>
          <p:nvPr/>
        </p:nvSpPr>
        <p:spPr bwMode="auto">
          <a:xfrm flipH="1">
            <a:off x="2422525" y="3786188"/>
            <a:ext cx="863600" cy="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5" name="Line 12"/>
          <p:cNvSpPr>
            <a:spLocks noChangeShapeType="1"/>
          </p:cNvSpPr>
          <p:nvPr/>
        </p:nvSpPr>
        <p:spPr bwMode="auto">
          <a:xfrm flipH="1">
            <a:off x="2854325" y="4540250"/>
            <a:ext cx="1079500" cy="936625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6" name="Line 13"/>
          <p:cNvSpPr>
            <a:spLocks noChangeShapeType="1"/>
          </p:cNvSpPr>
          <p:nvPr/>
        </p:nvSpPr>
        <p:spPr bwMode="auto">
          <a:xfrm>
            <a:off x="5670840" y="4238029"/>
            <a:ext cx="1152525" cy="865188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7" name="Line 14"/>
          <p:cNvSpPr>
            <a:spLocks noChangeShapeType="1"/>
          </p:cNvSpPr>
          <p:nvPr/>
        </p:nvSpPr>
        <p:spPr bwMode="auto">
          <a:xfrm>
            <a:off x="4643438" y="515778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8" name="Line 15"/>
          <p:cNvSpPr>
            <a:spLocks noChangeShapeType="1"/>
          </p:cNvSpPr>
          <p:nvPr/>
        </p:nvSpPr>
        <p:spPr bwMode="auto">
          <a:xfrm>
            <a:off x="3348038" y="23495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9" name="Line 16"/>
          <p:cNvSpPr>
            <a:spLocks noChangeShapeType="1"/>
          </p:cNvSpPr>
          <p:nvPr/>
        </p:nvSpPr>
        <p:spPr bwMode="auto">
          <a:xfrm flipH="1" flipV="1">
            <a:off x="2508827" y="2349500"/>
            <a:ext cx="1225550" cy="504825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0" name="Line 17"/>
          <p:cNvSpPr>
            <a:spLocks noChangeShapeType="1"/>
          </p:cNvSpPr>
          <p:nvPr/>
        </p:nvSpPr>
        <p:spPr bwMode="auto">
          <a:xfrm flipV="1">
            <a:off x="5562889" y="2530475"/>
            <a:ext cx="1368425" cy="64770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1" name="Line 18"/>
          <p:cNvSpPr>
            <a:spLocks noChangeShapeType="1"/>
          </p:cNvSpPr>
          <p:nvPr/>
        </p:nvSpPr>
        <p:spPr bwMode="auto">
          <a:xfrm flipV="1">
            <a:off x="5143500" y="1785938"/>
            <a:ext cx="0" cy="935037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2" name="Line 19"/>
          <p:cNvSpPr>
            <a:spLocks noChangeShapeType="1"/>
          </p:cNvSpPr>
          <p:nvPr/>
        </p:nvSpPr>
        <p:spPr bwMode="auto">
          <a:xfrm>
            <a:off x="4643438" y="4643438"/>
            <a:ext cx="0" cy="1223962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63" name="Line 20"/>
          <p:cNvSpPr>
            <a:spLocks noChangeShapeType="1"/>
          </p:cNvSpPr>
          <p:nvPr/>
        </p:nvSpPr>
        <p:spPr bwMode="auto">
          <a:xfrm>
            <a:off x="5929313" y="3786188"/>
            <a:ext cx="796925" cy="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164" name="Рисунок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" y="0"/>
            <a:ext cx="1331913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1691680" y="357188"/>
            <a:ext cx="72380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Режим дня –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это правильное  распределение времени,  на основные  жизненные  потребности  человека.</a:t>
            </a:r>
            <a:endParaRPr lang="ru-RU" sz="2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2581841"/>
            <a:ext cx="2233613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0532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  <p:bldP spid="11269" grpId="0"/>
      <p:bldP spid="11270" grpId="0"/>
      <p:bldP spid="11271" grpId="0"/>
      <p:bldP spid="11272" grpId="0"/>
      <p:bldP spid="11273" grpId="0"/>
      <p:bldP spid="112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жим  дня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187" y="104039"/>
            <a:ext cx="2202440" cy="1596769"/>
          </a:xfrm>
          <a:prstGeom prst="rect">
            <a:avLst/>
          </a:prstGeom>
          <a:effectLst>
            <a:softEdge rad="112500"/>
          </a:effectLst>
        </p:spPr>
      </p:pic>
      <p:pic>
        <p:nvPicPr>
          <p:cNvPr id="3" name="Picture 2" descr="Режим  дня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203549" y="448089"/>
            <a:ext cx="1512336" cy="1946907"/>
          </a:xfrm>
          <a:prstGeom prst="rect">
            <a:avLst/>
          </a:prstGeom>
          <a:effectLst>
            <a:softEdge rad="112500"/>
          </a:effectLst>
        </p:spPr>
      </p:pic>
      <p:pic>
        <p:nvPicPr>
          <p:cNvPr id="4" name="Picture 2" descr="Режим  дня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15885" y="-40995"/>
            <a:ext cx="1409557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Режим  дня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5224499" y="548680"/>
            <a:ext cx="1338579" cy="1846316"/>
          </a:xfrm>
          <a:prstGeom prst="rect">
            <a:avLst/>
          </a:prstGeom>
          <a:effectLst>
            <a:softEdge rad="112500"/>
          </a:effectLst>
        </p:spPr>
      </p:pic>
      <p:pic>
        <p:nvPicPr>
          <p:cNvPr id="6" name="Picture 2" descr="C:\Documents and Settings\Администратор\Рабочий стол\дети идут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8765" y="108543"/>
            <a:ext cx="2483768" cy="172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Картинка 15 из 8183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996" y="1829589"/>
            <a:ext cx="1807873" cy="1880009"/>
          </a:xfrm>
          <a:prstGeom prst="rect">
            <a:avLst/>
          </a:prstGeom>
        </p:spPr>
      </p:pic>
      <p:pic>
        <p:nvPicPr>
          <p:cNvPr id="8" name="Picture 3" descr="C:\Documents and Settings\Администратор\Рабочий стол\работа по дому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69" y="2741193"/>
            <a:ext cx="1741862" cy="178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3" descr="540bbb08e37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2405" y="1953362"/>
            <a:ext cx="1553037" cy="1553037"/>
          </a:xfrm>
          <a:prstGeom prst="rect">
            <a:avLst/>
          </a:prstGeom>
        </p:spPr>
      </p:pic>
      <p:pic>
        <p:nvPicPr>
          <p:cNvPr id="10" name="Picture 2" descr="C:\Documents and Settings\Администратор\Рабочий стол\прогулка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4499" y="2742472"/>
            <a:ext cx="1625376" cy="152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Documents and Settings\Администратор\Рабочий стол\дом работа.gi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49359" y="1985285"/>
            <a:ext cx="1450277" cy="148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3" descr="DD00714_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64172"/>
            <a:ext cx="1394564" cy="1420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C:\Documents and Settings\Администратор\Рабочий стол\карандаши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525" y="5194963"/>
            <a:ext cx="1688690" cy="16468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Documents and Settings\Администратор\Рабочий стол\свободное время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9400" y="4270326"/>
            <a:ext cx="1448903" cy="16598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Documents and Settings\Администратор\Рабочий стол\ужин.gif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2731" y="5213907"/>
            <a:ext cx="1860227" cy="171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Documents and Settings\Администратор\Рабочий стол\интересы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0610" y="4109022"/>
            <a:ext cx="1731751" cy="142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Documents and Settings\Администратор\Рабочий стол\умывальник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5055" y="5263395"/>
            <a:ext cx="1450277" cy="16145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Documents and Settings\Администратор\Рабочий стол\сон 2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68344" y="3667175"/>
            <a:ext cx="1288727" cy="172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20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Примерный режим дня 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7:00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Подъем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7:05 –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7:20 - 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Утренняя </a:t>
            </a:r>
            <a:r>
              <a:rPr lang="ru-RU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зарядка, умывание, уборка 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постели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7:20-7:40 -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Завтрак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7:50 – 8:00 -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Дорога в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школу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8:00 – 13:30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Занятия </a:t>
            </a: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школе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13:00 – 13:30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Дорога </a:t>
            </a:r>
            <a:r>
              <a:rPr lang="ru-RU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из школы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13: 00 – 13:30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Обед</a:t>
            </a:r>
            <a:endParaRPr lang="ru-RU" sz="28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13:30 – 14:30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Послеобеденный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отдых, сон для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детей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14:30 – 16:00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Прогулка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подвижные игры на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улице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16:00 – 17:30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Приготовление уроков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17:30 – 19:00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Прогулка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19:00 – 20:30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Ужин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свободное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20:30 – 21:00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Приготовление </a:t>
            </a:r>
            <a:r>
              <a:rPr lang="ru-RU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 </a:t>
            </a:r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сну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21:00 - 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Спокойной ночи!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4167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249</Words>
  <Application>Microsoft Office PowerPoint</Application>
  <PresentationFormat>Экран (4:3)</PresentationFormat>
  <Paragraphs>67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Лена Апалькова</dc:creator>
  <cp:lastModifiedBy>пк</cp:lastModifiedBy>
  <cp:revision>6</cp:revision>
  <dcterms:created xsi:type="dcterms:W3CDTF">2018-03-26T16:07:17Z</dcterms:created>
  <dcterms:modified xsi:type="dcterms:W3CDTF">2018-03-26T17:24:33Z</dcterms:modified>
</cp:coreProperties>
</file>