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7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3C73-2890-4068-9A9F-0512184A6069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04811-8CA5-4E4E-BFAC-FA484A39C4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357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3C73-2890-4068-9A9F-0512184A6069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04811-8CA5-4E4E-BFAC-FA484A39C4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169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3C73-2890-4068-9A9F-0512184A6069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04811-8CA5-4E4E-BFAC-FA484A39C4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847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3C73-2890-4068-9A9F-0512184A6069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04811-8CA5-4E4E-BFAC-FA484A39C4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808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3C73-2890-4068-9A9F-0512184A6069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04811-8CA5-4E4E-BFAC-FA484A39C4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946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3C73-2890-4068-9A9F-0512184A6069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04811-8CA5-4E4E-BFAC-FA484A39C4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680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3C73-2890-4068-9A9F-0512184A6069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04811-8CA5-4E4E-BFAC-FA484A39C4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097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3C73-2890-4068-9A9F-0512184A6069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04811-8CA5-4E4E-BFAC-FA484A39C4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768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3C73-2890-4068-9A9F-0512184A6069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04811-8CA5-4E4E-BFAC-FA484A39C4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363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3C73-2890-4068-9A9F-0512184A6069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04811-8CA5-4E4E-BFAC-FA484A39C4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291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3C73-2890-4068-9A9F-0512184A6069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04811-8CA5-4E4E-BFAC-FA484A39C4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361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83C73-2890-4068-9A9F-0512184A6069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04811-8CA5-4E4E-BFAC-FA484A39C4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618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002679"/>
            <a:ext cx="9144000" cy="2387600"/>
          </a:xfrm>
        </p:spPr>
        <p:txBody>
          <a:bodyPr>
            <a:noAutofit/>
          </a:bodyPr>
          <a:lstStyle/>
          <a:p>
            <a:r>
              <a:rPr lang="ru-RU" sz="6600" b="1"/>
              <a:t>Гражданские </a:t>
            </a:r>
            <a:r>
              <a:rPr lang="ru-RU" sz="6600" b="1" smtClean="0"/>
              <a:t>противогазы</a:t>
            </a:r>
            <a:r>
              <a:rPr lang="ru-RU" sz="6600" b="1" dirty="0"/>
              <a:t/>
            </a:r>
            <a:br>
              <a:rPr lang="ru-RU" sz="6600" b="1" dirty="0"/>
            </a:b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95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8989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b="1" dirty="0"/>
              <a:t>Гражданский противогаз </a:t>
            </a:r>
            <a:r>
              <a:rPr lang="ru-RU" sz="4000" b="1" dirty="0" smtClean="0"/>
              <a:t>ГП-1</a:t>
            </a:r>
            <a:r>
              <a:rPr lang="ru-RU" sz="4000" b="1" dirty="0"/>
              <a:t> </a:t>
            </a:r>
            <a:r>
              <a:rPr lang="ru-RU" sz="4000" b="1" dirty="0" smtClean="0"/>
              <a:t>(1940-е </a:t>
            </a:r>
            <a:r>
              <a:rPr lang="ru-RU" sz="4000" b="1" dirty="0" err="1" smtClean="0"/>
              <a:t>г.г</a:t>
            </a:r>
            <a:r>
              <a:rPr lang="ru-RU" sz="4000" b="1" dirty="0" smtClean="0"/>
              <a:t>.)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Противогаз ГП-1 состоит из трёх основных частей: противогазовой коробки, лицевой части и сумки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PG_1_GP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607" y="2527770"/>
            <a:ext cx="3649193" cy="3649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8200" y="2798094"/>
            <a:ext cx="636216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Клапанная коробка, вмонтированная в левую часть маски, представляет собой металлическую коробочку, внутри которой над центральным отверстием находится выдыхательный клапан. Выдыхаемый воздух выходит через несколько отверстий в крышке коробки.</a:t>
            </a:r>
          </a:p>
        </p:txBody>
      </p:sp>
    </p:spTree>
    <p:extLst>
      <p:ext uri="{BB962C8B-B14F-4D97-AF65-F5344CB8AC3E}">
        <p14:creationId xmlns:p14="http://schemas.microsoft.com/office/powerpoint/2010/main" val="29924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8348"/>
            <a:ext cx="10515600" cy="1325563"/>
          </a:xfrm>
        </p:spPr>
        <p:txBody>
          <a:bodyPr>
            <a:normAutofit/>
          </a:bodyPr>
          <a:lstStyle/>
          <a:p>
            <a:pPr fontAlgn="base"/>
            <a:r>
              <a:rPr lang="ru-RU" sz="4000" b="1" dirty="0"/>
              <a:t>Гражданский противогаз ГП-4у (1955-й — 1970-е </a:t>
            </a:r>
            <a:r>
              <a:rPr lang="ru-RU" sz="4000" b="1" dirty="0" err="1"/>
              <a:t>г.г</a:t>
            </a:r>
            <a:r>
              <a:rPr lang="ru-RU" sz="4000" b="1" dirty="0"/>
              <a:t>.)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Он состоит из </a:t>
            </a:r>
            <a:r>
              <a:rPr lang="ru-RU" dirty="0" err="1"/>
              <a:t>фильтропоглощающей</a:t>
            </a:r>
            <a:r>
              <a:rPr lang="ru-RU" dirty="0"/>
              <a:t> </a:t>
            </a:r>
            <a:r>
              <a:rPr lang="ru-RU" dirty="0" smtClean="0"/>
              <a:t>коробки</a:t>
            </a:r>
            <a:r>
              <a:rPr lang="ru-RU" dirty="0"/>
              <a:t> и лицевой </a:t>
            </a:r>
            <a:r>
              <a:rPr lang="ru-RU" dirty="0" smtClean="0"/>
              <a:t>части </a:t>
            </a:r>
            <a:r>
              <a:rPr lang="ru-RU" dirty="0"/>
              <a:t>с соединительной трубкой, а также сумки.</a:t>
            </a:r>
          </a:p>
        </p:txBody>
      </p:sp>
      <p:pic>
        <p:nvPicPr>
          <p:cNvPr id="2050" name="Picture 2" descr="PG_2_GP4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597" y="2627760"/>
            <a:ext cx="3549203" cy="354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8200" y="2627760"/>
            <a:ext cx="700610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Очистка воздуха производится специальным поглотителем и </a:t>
            </a:r>
            <a:r>
              <a:rPr lang="ru-RU" sz="2800" dirty="0" err="1"/>
              <a:t>противодымным</a:t>
            </a:r>
            <a:r>
              <a:rPr lang="ru-RU" sz="2800" dirty="0"/>
              <a:t> фильтром, которыми снаряжена коробка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На крышке коробки имеется горловина с резьбой для присоединения коробки к лицевой части противогаза. В дне коробки расположено круглое отверстие, через которое поступает вдыхаемый воздух.</a:t>
            </a:r>
          </a:p>
        </p:txBody>
      </p:sp>
    </p:spTree>
    <p:extLst>
      <p:ext uri="{BB962C8B-B14F-4D97-AF65-F5344CB8AC3E}">
        <p14:creationId xmlns:p14="http://schemas.microsoft.com/office/powerpoint/2010/main" val="258637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Гражданский противогаз ГП-5 (шлем-маска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ШМ-62у</a:t>
            </a:r>
            <a:r>
              <a:rPr lang="ru-RU" b="1" dirty="0"/>
              <a:t>) (1962-й — 1990-е </a:t>
            </a:r>
            <a:r>
              <a:rPr lang="ru-RU" b="1" dirty="0" err="1"/>
              <a:t>г.г</a:t>
            </a:r>
            <a:r>
              <a:rPr lang="ru-RU" b="1" dirty="0"/>
              <a:t>.)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Противогаз состоит из противогазовой коробки и лицевой части. Также в комплект противогаза входит сумка и коробка с </a:t>
            </a:r>
            <a:r>
              <a:rPr lang="ru-RU" dirty="0" err="1"/>
              <a:t>незапотевающими</a:t>
            </a:r>
            <a:r>
              <a:rPr lang="ru-RU" dirty="0"/>
              <a:t> пленками.</a:t>
            </a:r>
          </a:p>
        </p:txBody>
      </p:sp>
      <p:pic>
        <p:nvPicPr>
          <p:cNvPr id="3074" name="Picture 2" descr="PG_3_GP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7310" y="2820473"/>
            <a:ext cx="3356490" cy="335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8200" y="3022399"/>
            <a:ext cx="71591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Принцип защитного действия противогаза ГП5 основан на том, что используемый для дыхания воздух предварительно </a:t>
            </a:r>
            <a:r>
              <a:rPr lang="ru-RU" sz="2800" dirty="0" smtClean="0"/>
              <a:t>фильтруется </a:t>
            </a:r>
            <a:r>
              <a:rPr lang="ru-RU" sz="2800" dirty="0"/>
              <a:t>от отравляющих, радиоактивных веществ и бактериальных </a:t>
            </a:r>
            <a:r>
              <a:rPr lang="ru-RU" sz="2800" dirty="0" smtClean="0"/>
              <a:t>средств </a:t>
            </a:r>
            <a:r>
              <a:rPr lang="ru-RU" sz="2800" dirty="0"/>
              <a:t>в противогазовой коробке</a:t>
            </a:r>
            <a:r>
              <a:rPr lang="ru-RU" sz="2800" dirty="0" smtClean="0"/>
              <a:t>. </a:t>
            </a:r>
            <a:r>
              <a:rPr lang="ru-RU" sz="2800" dirty="0"/>
              <a:t>Для этого противогазовая коробка снаряжена специальным поглотителем и </a:t>
            </a:r>
            <a:r>
              <a:rPr lang="ru-RU" sz="2800" dirty="0" err="1"/>
              <a:t>противодымным</a:t>
            </a:r>
            <a:r>
              <a:rPr lang="ru-RU" sz="2800" dirty="0"/>
              <a:t> (аэрозольным) фильтром.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212670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Гражданский противогаз ГП-5 (</a:t>
            </a:r>
            <a:r>
              <a:rPr lang="ru-RU" b="1" dirty="0" smtClean="0"/>
              <a:t>шлем-маска</a:t>
            </a:r>
            <a:br>
              <a:rPr lang="ru-RU" b="1" dirty="0" smtClean="0"/>
            </a:br>
            <a:r>
              <a:rPr lang="ru-RU" b="1" dirty="0" smtClean="0"/>
              <a:t>ШМ-62) (1962-й — 1990-е </a:t>
            </a:r>
            <a:r>
              <a:rPr lang="ru-RU" b="1" dirty="0" err="1" smtClean="0"/>
              <a:t>г.г</a:t>
            </a:r>
            <a:r>
              <a:rPr lang="ru-RU" b="1" dirty="0" smtClean="0"/>
              <a:t>.)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Шлем-маска ШМ-62 отличается от шлем-маски ШМ-62У конструкцией клапанной коробки.</a:t>
            </a:r>
            <a:endParaRPr lang="ru-RU" dirty="0"/>
          </a:p>
        </p:txBody>
      </p:sp>
      <p:pic>
        <p:nvPicPr>
          <p:cNvPr id="4098" name="Picture 2" descr="PG_8_GP-5_SHM-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513" y="2962141"/>
            <a:ext cx="3304974" cy="3304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5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Гражданский противогаз ГП-7 (1984-й — 2000-е </a:t>
            </a:r>
            <a:r>
              <a:rPr lang="ru-RU" b="1" dirty="0" err="1"/>
              <a:t>г.г</a:t>
            </a:r>
            <a:r>
              <a:rPr lang="ru-RU" b="1" dirty="0"/>
              <a:t>.)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4229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Этот противогаз не очищает вдыхаемый воздух от аммиака, </a:t>
            </a:r>
            <a:r>
              <a:rPr lang="ru-RU" dirty="0"/>
              <a:t>радиоактивной пыли и биологических аэрозолей.</a:t>
            </a:r>
          </a:p>
        </p:txBody>
      </p:sp>
      <p:pic>
        <p:nvPicPr>
          <p:cNvPr id="1026" name="Picture 2" descr="PG_5_GP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901" y="2808064"/>
            <a:ext cx="3368899" cy="336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8200" y="2291910"/>
            <a:ext cx="714670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Разновидность гражданского противогаза </a:t>
            </a:r>
            <a:r>
              <a:rPr lang="ru-RU" sz="2800" dirty="0" smtClean="0"/>
              <a:t>ГП-7 </a:t>
            </a:r>
            <a:r>
              <a:rPr lang="ru-RU" sz="2800" dirty="0"/>
              <a:t>с лицевой частью, оснащенной питьевым устройством имеет </a:t>
            </a:r>
            <a:r>
              <a:rPr lang="ru-RU" sz="2800" dirty="0" smtClean="0"/>
              <a:t>обозначение ГП-7В.</a:t>
            </a:r>
          </a:p>
          <a:p>
            <a:r>
              <a:rPr lang="ru-RU" sz="2800" dirty="0" smtClean="0"/>
              <a:t>Также </a:t>
            </a:r>
            <a:r>
              <a:rPr lang="ru-RU" sz="2800" dirty="0"/>
              <a:t>лицевая часть комплектуется пленками, предотвращающими запотевание стекол очкового узла, также может комплектоваться утеплительными манжетами, предотвращающими замерзание стекол очкового узла при отрицательных температурах.</a:t>
            </a:r>
          </a:p>
        </p:txBody>
      </p:sp>
    </p:spTree>
    <p:extLst>
      <p:ext uri="{BB962C8B-B14F-4D97-AF65-F5344CB8AC3E}">
        <p14:creationId xmlns:p14="http://schemas.microsoft.com/office/powerpoint/2010/main" val="358135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b="1" dirty="0"/>
              <a:t>Детский противогаз ДП-6М (1960-е — 1980-е </a:t>
            </a:r>
            <a:r>
              <a:rPr lang="ru-RU" sz="4000" b="1" dirty="0" err="1"/>
              <a:t>г.г</a:t>
            </a:r>
            <a:r>
              <a:rPr lang="ru-RU" sz="4000" b="1" dirty="0"/>
              <a:t>.)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5592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Появился он как модификация (о чем и свидетельствует буква "М" в обозначении) детского противогаза ДП-6. ДП-6 был практически полной копией "взрослого" противогаза ГП-4У, и отличался от него лишь немного уменьшенной и облегченной маской. Противогазы ДП-6 предназначались для детей среднего и старшего школьного возраста.</a:t>
            </a:r>
          </a:p>
        </p:txBody>
      </p:sp>
      <p:pic>
        <p:nvPicPr>
          <p:cNvPr id="3076" name="Picture 4" descr="https://meshok.net/pics/619119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019" y="3331593"/>
            <a:ext cx="3517781" cy="308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meshok.net/pics5/619119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587" y="3442248"/>
            <a:ext cx="4110998" cy="297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71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Экспериментальная шлем-маска производства ДЗХО «Заря» (1990-е г.)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6051997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Экспериментальная шлем-маска производства ДЗХО «Заря» (г. Дзержинск Нижегородской области), 1990-е г.</a:t>
            </a:r>
            <a:br>
              <a:rPr lang="ru-RU" dirty="0"/>
            </a:br>
            <a:r>
              <a:rPr lang="ru-RU" dirty="0" smtClean="0"/>
              <a:t>Рабочий </a:t>
            </a:r>
            <a:r>
              <a:rPr lang="ru-RU" dirty="0"/>
              <a:t>вариант новой шлем-маски, который так и не вышел в серию по причине финансовых трудностей на заводе </a:t>
            </a:r>
            <a:r>
              <a:rPr lang="ru-RU" dirty="0" smtClean="0"/>
              <a:t>и </a:t>
            </a:r>
            <a:r>
              <a:rPr lang="ru-RU" dirty="0"/>
              <a:t>в стране в целом.</a:t>
            </a:r>
          </a:p>
        </p:txBody>
      </p:sp>
      <p:pic>
        <p:nvPicPr>
          <p:cNvPr id="2050" name="Picture 2" descr="PG_7_Zary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213" y="2137894"/>
            <a:ext cx="4239587" cy="403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48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</TotalTime>
  <Words>343</Words>
  <Application>Microsoft Office PowerPoint</Application>
  <PresentationFormat>Произвольный</PresentationFormat>
  <Paragraphs>21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Гражданские противогазы </vt:lpstr>
      <vt:lpstr>Гражданский противогаз ГП-1 (1940-е г.г.)</vt:lpstr>
      <vt:lpstr>Гражданский противогаз ГП-4у (1955-й — 1970-е г.г.)</vt:lpstr>
      <vt:lpstr>Гражданский противогаз ГП-5 (шлем-маска  ШМ-62у) (1962-й — 1990-е г.г.) </vt:lpstr>
      <vt:lpstr>Гражданский противогаз ГП-5 (шлем-маска ШМ-62) (1962-й — 1990-е г.г.) </vt:lpstr>
      <vt:lpstr>Гражданский противогаз ГП-7 (1984-й — 2000-е г.г.) </vt:lpstr>
      <vt:lpstr>Детский противогаз ДП-6М (1960-е — 1980-е г.г.)</vt:lpstr>
      <vt:lpstr>Экспериментальная шлем-маска производства ДЗХО «Заря» (1990-е г.)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Гражданские противогазы СССР и России</dc:title>
  <dc:creator>Семенюк С.Д</dc:creator>
  <cp:lastModifiedBy>asus1</cp:lastModifiedBy>
  <cp:revision>12</cp:revision>
  <dcterms:created xsi:type="dcterms:W3CDTF">2018-03-19T16:11:10Z</dcterms:created>
  <dcterms:modified xsi:type="dcterms:W3CDTF">2018-04-01T14:13:43Z</dcterms:modified>
</cp:coreProperties>
</file>