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79" r:id="rId2"/>
    <p:sldId id="403" r:id="rId3"/>
    <p:sldId id="373" r:id="rId4"/>
    <p:sldId id="387" r:id="rId5"/>
    <p:sldId id="394" r:id="rId6"/>
    <p:sldId id="407" r:id="rId7"/>
    <p:sldId id="397" r:id="rId8"/>
    <p:sldId id="404" r:id="rId9"/>
    <p:sldId id="405" r:id="rId10"/>
    <p:sldId id="408" r:id="rId11"/>
    <p:sldId id="384" r:id="rId12"/>
    <p:sldId id="399" r:id="rId13"/>
    <p:sldId id="372" r:id="rId14"/>
    <p:sldId id="406" r:id="rId15"/>
    <p:sldId id="393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6600"/>
    <a:srgbClr val="66FF66"/>
    <a:srgbClr val="CCFFFF"/>
    <a:srgbClr val="CCFFCC"/>
    <a:srgbClr val="FF9900"/>
    <a:srgbClr val="A50021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457" autoAdjust="0"/>
  </p:normalViewPr>
  <p:slideViewPr>
    <p:cSldViewPr>
      <p:cViewPr>
        <p:scale>
          <a:sx n="71" d="100"/>
          <a:sy n="71" d="100"/>
        </p:scale>
        <p:origin x="-13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7" d="100"/>
          <a:sy n="77" d="100"/>
        </p:scale>
        <p:origin x="-2130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/>
            </a:lvl1pPr>
          </a:lstStyle>
          <a:p>
            <a:pPr>
              <a:defRPr/>
            </a:pPr>
            <a:fld id="{0EB0EBA0-CB57-49E8-9602-573E74C8B488}" type="datetimeFigureOut">
              <a:rPr lang="ru-RU"/>
              <a:pPr>
                <a:defRPr/>
              </a:pPr>
              <a:t>08.02.2018</a:t>
            </a:fld>
            <a:endParaRPr lang="ru-RU"/>
          </a:p>
        </p:txBody>
      </p:sp>
      <p:sp>
        <p:nvSpPr>
          <p:cNvPr id="1198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98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/>
            </a:lvl1pPr>
          </a:lstStyle>
          <a:p>
            <a:pPr>
              <a:defRPr/>
            </a:pPr>
            <a:fld id="{E2B048C8-946F-4A50-B1DB-6F756F8425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1820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3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53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53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A536B5E3-0214-4D7F-8923-07A81AD375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5208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44AA22F2-0EA4-4D5F-B995-9486C806E95F}" type="slidenum">
              <a:rPr lang="ru-RU" sz="1200" b="0"/>
              <a:pPr algn="r" eaLnBrk="1" hangingPunct="1"/>
              <a:t>3</a:t>
            </a:fld>
            <a:endParaRPr lang="ru-RU" sz="1200" b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78F0BF-0A68-4838-898C-167357C41B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973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1F874F-77EF-4801-9610-191E8F6F36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843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5B198B-2F31-4FAE-9291-BC4958E2C7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120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08D2D2-1673-4600-A9A8-33430FB999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9108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76C26-0AAC-48EB-9F5F-EDE90D233F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241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82DA6F-A40F-4CC5-BD42-910E4DFF72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331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8463AB-1E92-4398-8FCC-F7D8AB65CB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3340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551B41-E31C-45EC-8B74-8D81647A0A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684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D98E57-A343-495E-BA29-5F734F50F2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934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A1E06C-931C-4055-8EAC-A24E5655A4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894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084911-DFF0-4851-BAA2-FFB2BF8A5A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4622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27B48F-5A1D-4CD9-9CA9-B1FE2AED01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7422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827273-66B7-419B-90FA-215210E38C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2985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864B20-442A-462D-91BF-32032F3F60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12541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0EB9FB-FC11-450D-9B5C-010F642DAE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4189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915377-34F7-49BC-8F73-EE8562CA81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890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CC99"/>
            </a:gs>
            <a:gs pos="50000">
              <a:srgbClr val="FFFFFF"/>
            </a:gs>
            <a:gs pos="100000">
              <a:srgbClr val="00CC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576745AD-C566-4040-BF1E-AA069AE718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hyperlink" Target="muzika_dlja_dushi_-__spokojnajanezhnaja_(zf.fm).mp3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gif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4.png"/><Relationship Id="rId7" Type="http://schemas.openxmlformats.org/officeDocument/2006/relationships/image" Target="../media/image21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6.png"/><Relationship Id="rId4" Type="http://schemas.openxmlformats.org/officeDocument/2006/relationships/image" Target="../media/image15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User\&#1056;&#1072;&#1073;&#1086;&#1095;&#1080;&#1081;%20&#1089;&#1090;&#1086;&#1083;\&#1052;&#1077;&#1081;&#1088;&#1080;&#1084;&#1076;&#1080;&#1083;&#1080;&#1082;\&#1072;&#1085;&#1072;%20&#1090;&#1091;&#1088;&#1072;&#1083;&#1099;%20&#1078;&#1099;&#1088;.mp3" TargetMode="External"/><Relationship Id="rId6" Type="http://schemas.openxmlformats.org/officeDocument/2006/relationships/image" Target="../media/image26.gif"/><Relationship Id="rId5" Type="http://schemas.openxmlformats.org/officeDocument/2006/relationships/image" Target="../media/image25.gif"/><Relationship Id="rId4" Type="http://schemas.openxmlformats.org/officeDocument/2006/relationships/image" Target="../media/image24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hyperlink" Target="&#1041;&#1072;&#1083;&#1072;&#1083;&#1072;&#1088;%20&#1257;&#1083;&#1077;&#1187;&#1110;%20-%20&#1044;&#1086;&#1084;&#1073;&#1099;&#1088;&#1072;&#1089;&#1099;&#1079;%20&#1089;&#1072;&#1085;%20&#1082;&#1072;&#1081;&#1076;&#1072;%20(minus).mp3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gif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hyperlink" Target="_muzika_dlja_dushi_i_tela_-_relaks_(zf.fm).mp3" TargetMode="External"/><Relationship Id="rId4" Type="http://schemas.openxmlformats.org/officeDocument/2006/relationships/image" Target="../media/image12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аухар\Desktop\heart_PNG68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-192281"/>
            <a:ext cx="7704856" cy="7209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549" y="836712"/>
            <a:ext cx="3402012" cy="480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4"/>
          <p:cNvSpPr txBox="1">
            <a:spLocks noChangeArrowheads="1"/>
          </p:cNvSpPr>
          <p:nvPr/>
        </p:nvSpPr>
        <p:spPr>
          <a:xfrm>
            <a:off x="714375" y="214313"/>
            <a:ext cx="7772400" cy="72072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4000" b="1" i="1" kern="0" dirty="0" smtClean="0">
                <a:solidFill>
                  <a:srgbClr val="0000FF"/>
                </a:solidFill>
              </a:rPr>
              <a:t> </a:t>
            </a:r>
            <a:r>
              <a:rPr lang="kk-KZ" sz="4000" b="1" i="1" kern="0" dirty="0" smtClean="0">
                <a:solidFill>
                  <a:srgbClr val="0000FF"/>
                </a:solidFill>
                <a:latin typeface="Century Schoolbook" pitchFamily="18" charset="0"/>
              </a:rPr>
              <a:t>Топқа бөлу</a:t>
            </a:r>
            <a:endParaRPr lang="ru-RU" sz="4000" b="1" i="1" kern="0" dirty="0" smtClean="0">
              <a:solidFill>
                <a:srgbClr val="0000FF"/>
              </a:solidFill>
              <a:latin typeface="Century Schoolbook" pitchFamily="18" charset="0"/>
            </a:endParaRPr>
          </a:p>
        </p:txBody>
      </p:sp>
      <p:sp>
        <p:nvSpPr>
          <p:cNvPr id="5" name="Rectangle 94"/>
          <p:cNvSpPr txBox="1">
            <a:spLocks noChangeArrowheads="1"/>
          </p:cNvSpPr>
          <p:nvPr/>
        </p:nvSpPr>
        <p:spPr>
          <a:xfrm>
            <a:off x="726951" y="1772816"/>
            <a:ext cx="7772400" cy="295232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742950" indent="-742950" eaLnBrk="1" hangingPunct="1">
              <a:buFont typeface="+mj-lt"/>
              <a:buAutoNum type="arabicPeriod"/>
            </a:pPr>
            <a:r>
              <a:rPr lang="kk-KZ" sz="5400" b="1" i="1" kern="0" dirty="0" smtClean="0">
                <a:solidFill>
                  <a:srgbClr val="0000FF"/>
                </a:solidFill>
              </a:rPr>
              <a:t> </a:t>
            </a:r>
            <a:r>
              <a:rPr lang="kk-KZ" sz="5400" i="1" kern="0" dirty="0" smtClean="0">
                <a:solidFill>
                  <a:srgbClr val="0000FF"/>
                </a:solidFill>
                <a:latin typeface="Century Schoolbook" pitchFamily="18" charset="0"/>
              </a:rPr>
              <a:t>Әншілер</a:t>
            </a:r>
          </a:p>
          <a:p>
            <a:pPr marL="742950" indent="-742950" eaLnBrk="1" hangingPunct="1">
              <a:buFont typeface="+mj-lt"/>
              <a:buAutoNum type="arabicPeriod"/>
            </a:pPr>
            <a:r>
              <a:rPr lang="kk-KZ" sz="5400" i="1" kern="0" dirty="0" smtClean="0">
                <a:solidFill>
                  <a:srgbClr val="0000FF"/>
                </a:solidFill>
                <a:latin typeface="Century Schoolbook" pitchFamily="18" charset="0"/>
              </a:rPr>
              <a:t>Бишілер</a:t>
            </a:r>
          </a:p>
          <a:p>
            <a:pPr marL="742950" indent="-742950" eaLnBrk="1" hangingPunct="1">
              <a:buFont typeface="+mj-lt"/>
              <a:buAutoNum type="arabicPeriod"/>
            </a:pPr>
            <a:r>
              <a:rPr lang="kk-KZ" sz="5400" i="1" kern="0" dirty="0" smtClean="0">
                <a:solidFill>
                  <a:srgbClr val="0000FF"/>
                </a:solidFill>
                <a:latin typeface="Century Schoolbook" pitchFamily="18" charset="0"/>
              </a:rPr>
              <a:t>Суретшілер</a:t>
            </a:r>
          </a:p>
          <a:p>
            <a:pPr marL="742950" indent="-742950" eaLnBrk="1" hangingPunct="1">
              <a:buFont typeface="+mj-lt"/>
              <a:buAutoNum type="arabicPeriod"/>
            </a:pPr>
            <a:endParaRPr lang="ru-RU" sz="4000" b="1" i="1" kern="0" dirty="0" smtClean="0">
              <a:solidFill>
                <a:srgbClr val="0000FF"/>
              </a:solidFill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25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4"/>
          <p:cNvGrpSpPr>
            <a:grpSpLocks/>
          </p:cNvGrpSpPr>
          <p:nvPr/>
        </p:nvGrpSpPr>
        <p:grpSpPr bwMode="auto">
          <a:xfrm>
            <a:off x="900113" y="188913"/>
            <a:ext cx="7345362" cy="863600"/>
            <a:chOff x="612" y="562"/>
            <a:chExt cx="3175" cy="373"/>
          </a:xfrm>
        </p:grpSpPr>
        <p:sp>
          <p:nvSpPr>
            <p:cNvPr id="9247" name="AutoShape 5"/>
            <p:cNvSpPr>
              <a:spLocks noChangeArrowheads="1"/>
            </p:cNvSpPr>
            <p:nvPr/>
          </p:nvSpPr>
          <p:spPr bwMode="auto">
            <a:xfrm>
              <a:off x="631" y="753"/>
              <a:ext cx="3156" cy="18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/>
                </a:gs>
                <a:gs pos="100000">
                  <a:srgbClr val="595959">
                    <a:alpha val="29999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17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endParaRPr lang="ru-RU" sz="1800" b="0"/>
            </a:p>
          </p:txBody>
        </p:sp>
        <p:grpSp>
          <p:nvGrpSpPr>
            <p:cNvPr id="9248" name="Group 6"/>
            <p:cNvGrpSpPr>
              <a:grpSpLocks/>
            </p:cNvGrpSpPr>
            <p:nvPr/>
          </p:nvGrpSpPr>
          <p:grpSpPr bwMode="auto">
            <a:xfrm>
              <a:off x="612" y="562"/>
              <a:ext cx="3169" cy="317"/>
              <a:chOff x="612" y="562"/>
              <a:chExt cx="3169" cy="317"/>
            </a:xfrm>
          </p:grpSpPr>
          <p:sp>
            <p:nvSpPr>
              <p:cNvPr id="71687" name="AutoShape 7"/>
              <p:cNvSpPr>
                <a:spLocks noChangeArrowheads="1"/>
              </p:cNvSpPr>
              <p:nvPr/>
            </p:nvSpPr>
            <p:spPr bwMode="auto">
              <a:xfrm>
                <a:off x="612" y="578"/>
                <a:ext cx="3169" cy="3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chemeClr val="bg1"/>
                  </a:gs>
                </a:gsLst>
                <a:lin ang="5400000" scaled="1"/>
              </a:gradFill>
              <a:ln w="3175" algn="ctr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 latinLnBrk="1">
                  <a:defRPr/>
                </a:pPr>
                <a:endParaRPr kumimoji="1" lang="ru-RU" sz="1200">
                  <a:effectLst>
                    <a:outerShdw blurRad="38100" dist="38100" dir="2700000" algn="tl">
                      <a:srgbClr val="FFFFFF"/>
                    </a:outerShdw>
                  </a:effectLst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71688" name="AutoShape 8"/>
              <p:cNvSpPr>
                <a:spLocks noChangeArrowheads="1"/>
              </p:cNvSpPr>
              <p:nvPr/>
            </p:nvSpPr>
            <p:spPr bwMode="auto">
              <a:xfrm flipV="1">
                <a:off x="760" y="562"/>
                <a:ext cx="2909" cy="18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>
                      <a:gamma/>
                      <a:shade val="0"/>
                      <a:invGamma/>
                      <a:alpha val="0"/>
                    </a:schemeClr>
                  </a:gs>
                  <a:gs pos="50000">
                    <a:schemeClr val="bg1">
                      <a:alpha val="41000"/>
                    </a:schemeClr>
                  </a:gs>
                  <a:gs pos="100000">
                    <a:schemeClr val="bg1">
                      <a:gamma/>
                      <a:shade val="0"/>
                      <a:invGamma/>
                      <a:alpha val="0"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ru-RU" sz="1800" b="0"/>
              </a:p>
            </p:txBody>
          </p:sp>
        </p:grpSp>
      </p:grpSp>
      <p:sp>
        <p:nvSpPr>
          <p:cNvPr id="9219" name="Rectangle 10"/>
          <p:cNvSpPr>
            <a:spLocks noChangeArrowheads="1"/>
          </p:cNvSpPr>
          <p:nvPr/>
        </p:nvSpPr>
        <p:spPr bwMode="auto">
          <a:xfrm>
            <a:off x="9109075" y="0"/>
            <a:ext cx="36513" cy="6858000"/>
          </a:xfrm>
          <a:prstGeom prst="rect">
            <a:avLst/>
          </a:prstGeom>
          <a:solidFill>
            <a:srgbClr val="968D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9220" name="Rectangle 11"/>
          <p:cNvSpPr>
            <a:spLocks noChangeArrowheads="1"/>
          </p:cNvSpPr>
          <p:nvPr/>
        </p:nvSpPr>
        <p:spPr bwMode="auto">
          <a:xfrm>
            <a:off x="8902700" y="0"/>
            <a:ext cx="258763" cy="6858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9221" name="Rectangle 12"/>
          <p:cNvSpPr>
            <a:spLocks noChangeArrowheads="1"/>
          </p:cNvSpPr>
          <p:nvPr/>
        </p:nvSpPr>
        <p:spPr bwMode="auto">
          <a:xfrm flipH="1">
            <a:off x="0" y="0"/>
            <a:ext cx="258763" cy="6858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9222" name="Rectangle 13"/>
          <p:cNvSpPr>
            <a:spLocks noChangeArrowheads="1"/>
          </p:cNvSpPr>
          <p:nvPr/>
        </p:nvSpPr>
        <p:spPr bwMode="auto">
          <a:xfrm rot="5400000" flipH="1" flipV="1">
            <a:off x="4441825" y="-4441825"/>
            <a:ext cx="260350" cy="9144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9223" name="Rectangle 14"/>
          <p:cNvSpPr>
            <a:spLocks noChangeArrowheads="1"/>
          </p:cNvSpPr>
          <p:nvPr/>
        </p:nvSpPr>
        <p:spPr bwMode="auto">
          <a:xfrm>
            <a:off x="0" y="6821488"/>
            <a:ext cx="9144000" cy="36512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9224" name="Rectangle 15"/>
          <p:cNvSpPr>
            <a:spLocks noChangeArrowheads="1"/>
          </p:cNvSpPr>
          <p:nvPr/>
        </p:nvSpPr>
        <p:spPr bwMode="auto">
          <a:xfrm>
            <a:off x="0" y="0"/>
            <a:ext cx="9144000" cy="36513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9225" name="Rectangle 16"/>
          <p:cNvSpPr>
            <a:spLocks noChangeArrowheads="1"/>
          </p:cNvSpPr>
          <p:nvPr/>
        </p:nvSpPr>
        <p:spPr bwMode="auto">
          <a:xfrm>
            <a:off x="0" y="0"/>
            <a:ext cx="36513" cy="6858000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9226" name="Rectangle 17"/>
          <p:cNvSpPr>
            <a:spLocks noChangeArrowheads="1"/>
          </p:cNvSpPr>
          <p:nvPr/>
        </p:nvSpPr>
        <p:spPr bwMode="auto">
          <a:xfrm>
            <a:off x="9107488" y="0"/>
            <a:ext cx="36512" cy="6858000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9227" name="AutoShape 18"/>
          <p:cNvSpPr>
            <a:spLocks noChangeArrowheads="1"/>
          </p:cNvSpPr>
          <p:nvPr/>
        </p:nvSpPr>
        <p:spPr bwMode="auto">
          <a:xfrm flipV="1">
            <a:off x="431800" y="1268413"/>
            <a:ext cx="1079500" cy="287337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09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9394" y="20151"/>
                </a:moveTo>
                <a:cubicBezTo>
                  <a:pt x="4766" y="19456"/>
                  <a:pt x="1343" y="15479"/>
                  <a:pt x="1343" y="10800"/>
                </a:cubicBezTo>
                <a:cubicBezTo>
                  <a:pt x="1343" y="5577"/>
                  <a:pt x="5577" y="1343"/>
                  <a:pt x="10800" y="1343"/>
                </a:cubicBezTo>
                <a:cubicBezTo>
                  <a:pt x="16022" y="1343"/>
                  <a:pt x="20257" y="5577"/>
                  <a:pt x="20257" y="10800"/>
                </a:cubicBezTo>
                <a:cubicBezTo>
                  <a:pt x="20257" y="15479"/>
                  <a:pt x="16833" y="19456"/>
                  <a:pt x="12205" y="20151"/>
                </a:cubicBezTo>
                <a:lnTo>
                  <a:pt x="12405" y="21479"/>
                </a:lnTo>
                <a:cubicBezTo>
                  <a:pt x="17690" y="20685"/>
                  <a:pt x="21600" y="1614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6144"/>
                  <a:pt x="3909" y="20685"/>
                  <a:pt x="9194" y="21479"/>
                </a:cubicBezTo>
                <a:close/>
              </a:path>
            </a:pathLst>
          </a:custGeom>
          <a:gradFill rotWithShape="1">
            <a:gsLst>
              <a:gs pos="0">
                <a:srgbClr val="0DAEFF"/>
              </a:gs>
              <a:gs pos="100000">
                <a:srgbClr val="0053BD">
                  <a:alpha val="39998"/>
                </a:srgbClr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9228" name="Group 19"/>
          <p:cNvGrpSpPr>
            <a:grpSpLocks/>
          </p:cNvGrpSpPr>
          <p:nvPr/>
        </p:nvGrpSpPr>
        <p:grpSpPr bwMode="auto">
          <a:xfrm>
            <a:off x="574675" y="1196975"/>
            <a:ext cx="792163" cy="242888"/>
            <a:chOff x="1882" y="2597"/>
            <a:chExt cx="2132" cy="561"/>
          </a:xfrm>
        </p:grpSpPr>
        <p:sp>
          <p:nvSpPr>
            <p:cNvPr id="9245" name="Oval 20"/>
            <p:cNvSpPr>
              <a:spLocks noChangeArrowheads="1"/>
            </p:cNvSpPr>
            <p:nvPr/>
          </p:nvSpPr>
          <p:spPr bwMode="auto">
            <a:xfrm>
              <a:off x="1882" y="2614"/>
              <a:ext cx="2132" cy="544"/>
            </a:xfrm>
            <a:prstGeom prst="ellipse">
              <a:avLst/>
            </a:prstGeom>
            <a:solidFill>
              <a:srgbClr val="99CCFF"/>
            </a:solidFill>
            <a:ln w="9525">
              <a:round/>
              <a:headEnd/>
              <a:tailEnd/>
            </a:ln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 sz="1800" b="0"/>
            </a:p>
          </p:txBody>
        </p:sp>
        <p:sp>
          <p:nvSpPr>
            <p:cNvPr id="71701" name="Oval 21"/>
            <p:cNvSpPr>
              <a:spLocks noChangeArrowheads="1"/>
            </p:cNvSpPr>
            <p:nvPr/>
          </p:nvSpPr>
          <p:spPr bwMode="auto">
            <a:xfrm>
              <a:off x="2019" y="2597"/>
              <a:ext cx="1859" cy="42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DDDDD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 latinLnBrk="1">
                <a:defRPr/>
              </a:pPr>
              <a:endParaRPr kumimoji="1" lang="ru-RU" b="0">
                <a:solidFill>
                  <a:srgbClr val="009900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71702" name="Text Box 22"/>
          <p:cNvSpPr txBox="1">
            <a:spLocks noChangeArrowheads="1"/>
          </p:cNvSpPr>
          <p:nvPr/>
        </p:nvSpPr>
        <p:spPr bwMode="auto">
          <a:xfrm>
            <a:off x="1476375" y="620713"/>
            <a:ext cx="6696075" cy="655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C7C7C7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  <a:defRPr/>
            </a:pPr>
            <a:endParaRPr lang="kk-KZ" altLang="ko-KR" sz="100">
              <a:solidFill>
                <a:srgbClr val="0099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latinLnBrk="1">
              <a:spcBef>
                <a:spcPct val="50000"/>
              </a:spcBef>
              <a:defRPr/>
            </a:pPr>
            <a:endParaRPr lang="en-US" altLang="ko-KR">
              <a:solidFill>
                <a:srgbClr val="009900"/>
              </a:solidFill>
              <a:effectLst>
                <a:outerShdw blurRad="38100" dist="38100" dir="2700000" algn="tl">
                  <a:srgbClr val="000000"/>
                </a:outerShdw>
              </a:effectLst>
              <a:ea typeface="굴림" pitchFamily="50" charset="-127"/>
            </a:endParaRPr>
          </a:p>
        </p:txBody>
      </p:sp>
      <p:pic>
        <p:nvPicPr>
          <p:cNvPr id="9230" name="Picture 23" descr="영화아이콘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509588"/>
            <a:ext cx="865187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1" name="Rectangle 94"/>
          <p:cNvSpPr>
            <a:spLocks noGrp="1" noChangeArrowheads="1"/>
          </p:cNvSpPr>
          <p:nvPr>
            <p:ph type="ctrTitle" idx="4294967295"/>
          </p:nvPr>
        </p:nvSpPr>
        <p:spPr>
          <a:xfrm>
            <a:off x="714375" y="214313"/>
            <a:ext cx="7772400" cy="720725"/>
          </a:xfrm>
        </p:spPr>
        <p:txBody>
          <a:bodyPr/>
          <a:lstStyle/>
          <a:p>
            <a:pPr eaLnBrk="1" hangingPunct="1"/>
            <a:r>
              <a:rPr lang="kk-KZ" sz="3600" b="1" i="1" dirty="0" smtClean="0">
                <a:solidFill>
                  <a:srgbClr val="0000FF"/>
                </a:solidFill>
              </a:rPr>
              <a:t> </a:t>
            </a:r>
            <a:r>
              <a:rPr lang="kk-KZ" sz="3600" b="1" i="1" dirty="0" smtClean="0">
                <a:solidFill>
                  <a:srgbClr val="0000FF"/>
                </a:solidFill>
                <a:latin typeface="Century Schoolbook" pitchFamily="18" charset="0"/>
              </a:rPr>
              <a:t>Тыныштық сәті</a:t>
            </a:r>
            <a:endParaRPr lang="ru-RU" sz="3600" b="1" i="1" dirty="0" smtClean="0">
              <a:solidFill>
                <a:srgbClr val="0000FF"/>
              </a:solidFill>
              <a:latin typeface="Century Schoolbook" pitchFamily="18" charset="0"/>
            </a:endParaRPr>
          </a:p>
        </p:txBody>
      </p:sp>
      <p:sp>
        <p:nvSpPr>
          <p:cNvPr id="9232" name="Oval 30"/>
          <p:cNvSpPr>
            <a:spLocks noChangeArrowheads="1"/>
          </p:cNvSpPr>
          <p:nvPr/>
        </p:nvSpPr>
        <p:spPr bwMode="auto">
          <a:xfrm>
            <a:off x="3549650" y="2636838"/>
            <a:ext cx="1943100" cy="1871662"/>
          </a:xfrm>
          <a:prstGeom prst="ellipse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233" name="AutoShape 33"/>
          <p:cNvSpPr>
            <a:spLocks noChangeArrowheads="1"/>
          </p:cNvSpPr>
          <p:nvPr/>
        </p:nvSpPr>
        <p:spPr bwMode="auto">
          <a:xfrm rot="3198455">
            <a:off x="6047581" y="1234282"/>
            <a:ext cx="504825" cy="2303462"/>
          </a:xfrm>
          <a:prstGeom prst="flowChartManualOperation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234" name="AutoShape 34"/>
          <p:cNvSpPr>
            <a:spLocks noChangeArrowheads="1"/>
          </p:cNvSpPr>
          <p:nvPr/>
        </p:nvSpPr>
        <p:spPr bwMode="auto">
          <a:xfrm rot="5266615">
            <a:off x="6874669" y="1897857"/>
            <a:ext cx="504825" cy="3240087"/>
          </a:xfrm>
          <a:prstGeom prst="flowChartManualOperation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235" name="AutoShape 35"/>
          <p:cNvSpPr>
            <a:spLocks noChangeArrowheads="1"/>
          </p:cNvSpPr>
          <p:nvPr/>
        </p:nvSpPr>
        <p:spPr bwMode="auto">
          <a:xfrm rot="16333385" flipH="1">
            <a:off x="1656556" y="1916907"/>
            <a:ext cx="504825" cy="3240088"/>
          </a:xfrm>
          <a:prstGeom prst="flowChartManualOperation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236" name="AutoShape 36"/>
          <p:cNvSpPr>
            <a:spLocks noChangeArrowheads="1"/>
          </p:cNvSpPr>
          <p:nvPr/>
        </p:nvSpPr>
        <p:spPr bwMode="auto">
          <a:xfrm rot="18401545" flipH="1">
            <a:off x="2466181" y="1218407"/>
            <a:ext cx="504825" cy="2303462"/>
          </a:xfrm>
          <a:prstGeom prst="flowChartManualOperation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237" name="AutoShape 37"/>
          <p:cNvSpPr>
            <a:spLocks noChangeArrowheads="1"/>
          </p:cNvSpPr>
          <p:nvPr/>
        </p:nvSpPr>
        <p:spPr bwMode="auto">
          <a:xfrm rot="926352">
            <a:off x="4840288" y="1028700"/>
            <a:ext cx="504825" cy="1646238"/>
          </a:xfrm>
          <a:prstGeom prst="flowChartManualOperation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238" name="AutoShape 38"/>
          <p:cNvSpPr>
            <a:spLocks noChangeArrowheads="1"/>
          </p:cNvSpPr>
          <p:nvPr/>
        </p:nvSpPr>
        <p:spPr bwMode="auto">
          <a:xfrm rot="-1509269">
            <a:off x="3584575" y="1008063"/>
            <a:ext cx="504825" cy="1727200"/>
          </a:xfrm>
          <a:prstGeom prst="flowChartManualOperation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239" name="AutoShape 39"/>
          <p:cNvSpPr>
            <a:spLocks noChangeArrowheads="1"/>
          </p:cNvSpPr>
          <p:nvPr/>
        </p:nvSpPr>
        <p:spPr bwMode="auto">
          <a:xfrm rot="-7108561">
            <a:off x="2015331" y="3248819"/>
            <a:ext cx="504825" cy="3024188"/>
          </a:xfrm>
          <a:prstGeom prst="flowChartManualOperation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240" name="AutoShape 40"/>
          <p:cNvSpPr>
            <a:spLocks noChangeArrowheads="1"/>
          </p:cNvSpPr>
          <p:nvPr/>
        </p:nvSpPr>
        <p:spPr bwMode="auto">
          <a:xfrm rot="7515028">
            <a:off x="6463506" y="3337720"/>
            <a:ext cx="504825" cy="3135312"/>
          </a:xfrm>
          <a:prstGeom prst="flowChartManualOperation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241" name="AutoShape 41"/>
          <p:cNvSpPr>
            <a:spLocks noChangeArrowheads="1"/>
          </p:cNvSpPr>
          <p:nvPr/>
        </p:nvSpPr>
        <p:spPr bwMode="auto">
          <a:xfrm rot="20193620" flipV="1">
            <a:off x="5257800" y="4330700"/>
            <a:ext cx="504825" cy="1987550"/>
          </a:xfrm>
          <a:prstGeom prst="flowChartManualOperation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242" name="AutoShape 42"/>
          <p:cNvSpPr>
            <a:spLocks noChangeArrowheads="1"/>
          </p:cNvSpPr>
          <p:nvPr/>
        </p:nvSpPr>
        <p:spPr bwMode="auto">
          <a:xfrm rot="1897403" flipV="1">
            <a:off x="3203575" y="4292600"/>
            <a:ext cx="504825" cy="2030413"/>
          </a:xfrm>
          <a:prstGeom prst="flowChartManualOperation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243" name="AutoShape 43"/>
          <p:cNvSpPr>
            <a:spLocks noChangeArrowheads="1"/>
          </p:cNvSpPr>
          <p:nvPr/>
        </p:nvSpPr>
        <p:spPr bwMode="auto">
          <a:xfrm rot="21365176" flipV="1">
            <a:off x="4341813" y="4508500"/>
            <a:ext cx="504825" cy="1987550"/>
          </a:xfrm>
          <a:prstGeom prst="flowChartManualOperation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244" name="Rectangle 44"/>
          <p:cNvSpPr>
            <a:spLocks noChangeArrowheads="1"/>
          </p:cNvSpPr>
          <p:nvPr/>
        </p:nvSpPr>
        <p:spPr bwMode="auto">
          <a:xfrm>
            <a:off x="1042988" y="2636838"/>
            <a:ext cx="76327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kk-KZ" sz="3600" i="1" dirty="0" smtClean="0">
                <a:solidFill>
                  <a:srgbClr val="CC0000"/>
                </a:solidFill>
                <a:latin typeface="Century Schoolbook" pitchFamily="18" charset="0"/>
              </a:rPr>
              <a:t>1.Қысқы бақта қандай сезімде болдыңдар?</a:t>
            </a:r>
          </a:p>
          <a:p>
            <a:r>
              <a:rPr lang="kk-KZ" sz="3600" i="1" dirty="0" smtClean="0">
                <a:solidFill>
                  <a:srgbClr val="CC0000"/>
                </a:solidFill>
                <a:latin typeface="Century Schoolbook" pitchFamily="18" charset="0"/>
              </a:rPr>
              <a:t>2.Данышпан ата қандай бата берді?</a:t>
            </a:r>
            <a:endParaRPr lang="ru-RU" sz="3600" i="1" dirty="0">
              <a:solidFill>
                <a:srgbClr val="CC0000"/>
              </a:solidFill>
              <a:latin typeface="Century Schoolbook" pitchFamily="18" charset="0"/>
            </a:endParaRPr>
          </a:p>
        </p:txBody>
      </p:sp>
      <p:pic>
        <p:nvPicPr>
          <p:cNvPr id="1026" name="Picture 2" descr="https://i1.sndcdn.com/artworks-000137389360-tv6xxk-t500x500.jpg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4738" y="4718261"/>
            <a:ext cx="1970959" cy="1970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635e170f92fa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Гаухар\Desktop\IMG_20180208_0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90" y="116632"/>
            <a:ext cx="8826606" cy="6705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1" name="AutoShape 5"/>
          <p:cNvSpPr>
            <a:spLocks noChangeArrowheads="1"/>
          </p:cNvSpPr>
          <p:nvPr/>
        </p:nvSpPr>
        <p:spPr bwMode="auto">
          <a:xfrm>
            <a:off x="1116012" y="2827586"/>
            <a:ext cx="6911975" cy="3097212"/>
          </a:xfrm>
          <a:prstGeom prst="foldedCorner">
            <a:avLst>
              <a:gd name="adj" fmla="val 12500"/>
            </a:avLst>
          </a:prstGeom>
          <a:gradFill flip="none" rotWithShape="1">
            <a:gsLst>
              <a:gs pos="0">
                <a:srgbClr val="DDEBCF"/>
              </a:gs>
              <a:gs pos="50000">
                <a:srgbClr val="FFFF00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508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k-KZ" sz="2000" b="0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endParaRPr lang="ru-RU" sz="5400" dirty="0">
              <a:effectLst>
                <a:outerShdw blurRad="38100" dist="38100" dir="2700000" algn="tl">
                  <a:srgbClr val="FFFFFF"/>
                </a:outerShdw>
              </a:effectLst>
              <a:latin typeface="Century Schoolbook" pitchFamily="18" charset="0"/>
            </a:endParaRPr>
          </a:p>
        </p:txBody>
      </p:sp>
      <p:sp>
        <p:nvSpPr>
          <p:cNvPr id="75780" name="AutoShape 4"/>
          <p:cNvSpPr>
            <a:spLocks noChangeArrowheads="1"/>
          </p:cNvSpPr>
          <p:nvPr/>
        </p:nvSpPr>
        <p:spPr bwMode="auto">
          <a:xfrm>
            <a:off x="395288" y="766763"/>
            <a:ext cx="8208962" cy="2519362"/>
          </a:xfrm>
          <a:prstGeom prst="star8">
            <a:avLst>
              <a:gd name="adj" fmla="val 38255"/>
            </a:avLst>
          </a:prstGeom>
          <a:gradFill rotWithShape="1">
            <a:gsLst>
              <a:gs pos="0">
                <a:srgbClr val="DDEBCF"/>
              </a:gs>
              <a:gs pos="50000">
                <a:srgbClr val="FFFF00"/>
              </a:gs>
              <a:gs pos="100000">
                <a:srgbClr val="00CC99"/>
              </a:gs>
            </a:gsLst>
            <a:lin ang="5400000" scaled="0"/>
          </a:gradFill>
          <a:ln w="762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k-KZ" sz="5400" b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Жаңа сабақ</a:t>
            </a:r>
            <a:endParaRPr lang="ru-RU" sz="5400" b="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07704" y="4005064"/>
            <a:ext cx="51845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Өнерлі бала - сүйкімді</a:t>
            </a:r>
            <a:endParaRPr lang="ru-RU" sz="48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757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7578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2000"/>
                                        <p:tgtEl>
                                          <p:spTgt spid="75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1" grpId="0" animBg="1"/>
      <p:bldP spid="7578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аухар\Desktop\slide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84377"/>
            <a:ext cx="9036496" cy="6768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772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1" descr="68163107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29238"/>
            <a:ext cx="1933575" cy="152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3" descr="a957c68d5c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75" y="0"/>
            <a:ext cx="1635125" cy="263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8" descr="55782266_open_bo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5000625"/>
            <a:ext cx="298767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638" y="4994275"/>
            <a:ext cx="1362075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14" descr="bird11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478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14" descr="bird11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0"/>
            <a:ext cx="15478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14" descr="bird11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908050"/>
            <a:ext cx="15478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3" name="Rectangle 10"/>
          <p:cNvSpPr>
            <a:spLocks noChangeArrowheads="1"/>
          </p:cNvSpPr>
          <p:nvPr/>
        </p:nvSpPr>
        <p:spPr bwMode="auto">
          <a:xfrm>
            <a:off x="2722282" y="1021333"/>
            <a:ext cx="4540025" cy="903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ru-RU" sz="4000" i="1" dirty="0" err="1" smtClean="0">
                <a:latin typeface="Century Schoolbook" pitchFamily="18" charset="0"/>
              </a:rPr>
              <a:t>Топтық</a:t>
            </a:r>
            <a:r>
              <a:rPr lang="ru-RU" sz="4000" i="1" dirty="0" smtClean="0">
                <a:latin typeface="Century Schoolbook" pitchFamily="18" charset="0"/>
              </a:rPr>
              <a:t> </a:t>
            </a:r>
            <a:r>
              <a:rPr lang="ru-RU" sz="4000" i="1" dirty="0" err="1" smtClean="0">
                <a:latin typeface="Century Schoolbook" pitchFamily="18" charset="0"/>
              </a:rPr>
              <a:t>жұмыс</a:t>
            </a:r>
            <a:endParaRPr lang="ru-RU" sz="4000" i="1" dirty="0">
              <a:latin typeface="Century Schoolbook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33575" y="2348880"/>
            <a:ext cx="609480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топ: Адасқан жолдар</a:t>
            </a:r>
          </a:p>
          <a:p>
            <a:r>
              <a:rPr lang="kk-KZ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топ: мазмұндау</a:t>
            </a:r>
          </a:p>
          <a:p>
            <a:r>
              <a:rPr lang="kk-KZ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топ: мәтін бойынша сұрақтар әзірлеу</a:t>
            </a:r>
            <a:endParaRPr lang="ru-RU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type="body" idx="4294967295"/>
          </p:nvPr>
        </p:nvSpPr>
        <p:spPr>
          <a:xfrm>
            <a:off x="133350" y="552450"/>
            <a:ext cx="8893175" cy="5905500"/>
          </a:xfrm>
          <a:gradFill rotWithShape="1">
            <a:gsLst>
              <a:gs pos="0">
                <a:srgbClr val="FFFF80"/>
              </a:gs>
              <a:gs pos="50000">
                <a:srgbClr val="FFFFB3"/>
              </a:gs>
              <a:gs pos="100000">
                <a:srgbClr val="FFFFDA"/>
              </a:gs>
            </a:gsLst>
            <a:lin ang="5400000" scaled="1"/>
          </a:gradFill>
          <a:ln>
            <a:solidFill>
              <a:schemeClr val="hlink"/>
            </a:solidFill>
            <a:miter lim="800000"/>
            <a:headEnd/>
            <a:tailEnd/>
          </a:ln>
        </p:spPr>
        <p:txBody>
          <a:bodyPr/>
          <a:lstStyle/>
          <a:p>
            <a:pPr marL="609600" indent="-609600" algn="ctr">
              <a:buFontTx/>
              <a:buNone/>
            </a:pPr>
            <a:endParaRPr lang="kk-KZ" dirty="0" smtClean="0">
              <a:solidFill>
                <a:schemeClr val="hlink"/>
              </a:solidFill>
              <a:latin typeface="Times New Roman" pitchFamily="18" charset="0"/>
            </a:endParaRPr>
          </a:p>
          <a:p>
            <a:pPr marL="609600" indent="-609600" algn="ctr">
              <a:buFontTx/>
              <a:buNone/>
            </a:pPr>
            <a:r>
              <a:rPr lang="kk-KZ" sz="4000" b="1" i="1" dirty="0" smtClean="0">
                <a:solidFill>
                  <a:schemeClr val="hlink"/>
                </a:solidFill>
                <a:latin typeface="Century Schoolbook" pitchFamily="18" charset="0"/>
              </a:rPr>
              <a:t> </a:t>
            </a:r>
            <a:r>
              <a:rPr lang="kk-KZ" sz="4000" b="1" i="1" dirty="0">
                <a:solidFill>
                  <a:schemeClr val="hlink"/>
                </a:solidFill>
                <a:latin typeface="Century Schoolbook" pitchFamily="18" charset="0"/>
              </a:rPr>
              <a:t>Дәйексөз</a:t>
            </a:r>
          </a:p>
          <a:p>
            <a:pPr marL="609600" indent="-609600" algn="ctr">
              <a:buNone/>
            </a:pPr>
            <a:endParaRPr lang="kk-KZ" sz="4800" b="1" i="1" dirty="0" smtClean="0">
              <a:solidFill>
                <a:schemeClr val="hlin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 algn="ctr">
              <a:buNone/>
            </a:pPr>
            <a:r>
              <a:rPr lang="kk-KZ" sz="4800" b="1" i="1" dirty="0" smtClean="0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 сәні – өнер, білім, ақылы.</a:t>
            </a:r>
            <a:endParaRPr lang="kk-KZ" sz="4800" b="1" i="1" dirty="0">
              <a:solidFill>
                <a:schemeClr val="hlin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buFontTx/>
              <a:buNone/>
            </a:pPr>
            <a:r>
              <a:rPr lang="ru-RU" sz="4400" b="1" i="1" dirty="0" smtClean="0">
                <a:latin typeface="Century Schoolbook" pitchFamily="18" charset="0"/>
              </a:rPr>
              <a:t>  </a:t>
            </a:r>
            <a:endParaRPr lang="kk-KZ" sz="4000" b="1" i="1" dirty="0" smtClean="0">
              <a:latin typeface="Century Schoolbook" pitchFamily="18" charset="0"/>
            </a:endParaRPr>
          </a:p>
        </p:txBody>
      </p:sp>
      <p:grpSp>
        <p:nvGrpSpPr>
          <p:cNvPr id="21507" name="Group 4"/>
          <p:cNvGrpSpPr>
            <a:grpSpLocks/>
          </p:cNvGrpSpPr>
          <p:nvPr/>
        </p:nvGrpSpPr>
        <p:grpSpPr bwMode="auto">
          <a:xfrm>
            <a:off x="0" y="0"/>
            <a:ext cx="9180513" cy="6892925"/>
            <a:chOff x="0" y="-17"/>
            <a:chExt cx="5783" cy="4342"/>
          </a:xfrm>
        </p:grpSpPr>
        <p:grpSp>
          <p:nvGrpSpPr>
            <p:cNvPr id="21519" name="Group 5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21521" name="Picture 6" descr="пгшлпгш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22" name="Picture 7" descr="пгшлпгш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23" name="Picture 8" descr="пгшлпгш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1520" name="Picture 9" descr="пгшлпгш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08" name="Группа 26"/>
          <p:cNvGrpSpPr>
            <a:grpSpLocks/>
          </p:cNvGrpSpPr>
          <p:nvPr/>
        </p:nvGrpSpPr>
        <p:grpSpPr bwMode="auto">
          <a:xfrm>
            <a:off x="0" y="5084763"/>
            <a:ext cx="9144000" cy="1484312"/>
            <a:chOff x="0" y="5273664"/>
            <a:chExt cx="8877313" cy="1597025"/>
          </a:xfrm>
        </p:grpSpPr>
        <p:pic>
          <p:nvPicPr>
            <p:cNvPr id="21516" name="Picture 8" descr="012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273664"/>
              <a:ext cx="2411413" cy="1597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7" name="Picture 9" descr="гул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8538" y="6021388"/>
              <a:ext cx="4319587" cy="600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8" name="Picture 10" descr="012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500826" y="5273664"/>
              <a:ext cx="2376487" cy="1597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09" name="Группа 26"/>
          <p:cNvGrpSpPr>
            <a:grpSpLocks/>
          </p:cNvGrpSpPr>
          <p:nvPr/>
        </p:nvGrpSpPr>
        <p:grpSpPr bwMode="auto">
          <a:xfrm>
            <a:off x="152400" y="-114300"/>
            <a:ext cx="9144000" cy="1484313"/>
            <a:chOff x="0" y="5273664"/>
            <a:chExt cx="8877313" cy="1597025"/>
          </a:xfrm>
        </p:grpSpPr>
        <p:pic>
          <p:nvPicPr>
            <p:cNvPr id="21513" name="Picture 8" descr="012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273664"/>
              <a:ext cx="2411413" cy="1597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4" name="Picture 9" descr="гул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8538" y="6021388"/>
              <a:ext cx="4319587" cy="600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5" name="Picture 10" descr="012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500826" y="5273664"/>
              <a:ext cx="2376487" cy="1597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93870732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type="body" idx="4294967295"/>
          </p:nvPr>
        </p:nvSpPr>
        <p:spPr>
          <a:xfrm>
            <a:off x="133350" y="552450"/>
            <a:ext cx="8893175" cy="5905500"/>
          </a:xfrm>
          <a:gradFill rotWithShape="1">
            <a:gsLst>
              <a:gs pos="0">
                <a:srgbClr val="FFFF80"/>
              </a:gs>
              <a:gs pos="50000">
                <a:srgbClr val="FFFFB3"/>
              </a:gs>
              <a:gs pos="100000">
                <a:srgbClr val="FFFFDA"/>
              </a:gs>
            </a:gsLst>
            <a:lin ang="5400000" scaled="1"/>
          </a:gradFill>
          <a:ln>
            <a:solidFill>
              <a:schemeClr val="hlink"/>
            </a:solidFill>
            <a:miter lim="800000"/>
            <a:headEnd/>
            <a:tailEnd/>
          </a:ln>
        </p:spPr>
        <p:txBody>
          <a:bodyPr/>
          <a:lstStyle/>
          <a:p>
            <a:pPr marL="609600" indent="-609600" algn="ctr">
              <a:buFontTx/>
              <a:buNone/>
            </a:pPr>
            <a:endParaRPr lang="kk-KZ" dirty="0" smtClean="0">
              <a:solidFill>
                <a:schemeClr val="hlink"/>
              </a:solidFill>
              <a:latin typeface="Times New Roman" pitchFamily="18" charset="0"/>
            </a:endParaRPr>
          </a:p>
          <a:p>
            <a:pPr marL="609600" indent="-609600" algn="ctr">
              <a:buFontTx/>
              <a:buNone/>
            </a:pPr>
            <a:r>
              <a:rPr lang="kk-KZ" sz="4000" b="1" i="1" dirty="0" smtClean="0">
                <a:solidFill>
                  <a:schemeClr val="hlink"/>
                </a:solidFill>
                <a:latin typeface="Century Schoolbook" pitchFamily="18" charset="0"/>
              </a:rPr>
              <a:t> Мұғалім сыйы</a:t>
            </a:r>
            <a:endParaRPr lang="kk-KZ" sz="4000" b="1" i="1" dirty="0">
              <a:solidFill>
                <a:schemeClr val="hlink"/>
              </a:solidFill>
              <a:latin typeface="Century Schoolbook" pitchFamily="18" charset="0"/>
            </a:endParaRPr>
          </a:p>
          <a:p>
            <a:pPr marL="609600" indent="-609600" algn="ctr">
              <a:buNone/>
            </a:pPr>
            <a:endParaRPr lang="kk-KZ" sz="4800" b="1" i="1" dirty="0" smtClean="0">
              <a:solidFill>
                <a:schemeClr val="hlin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buFontTx/>
              <a:buNone/>
            </a:pPr>
            <a:r>
              <a:rPr lang="ru-RU" sz="4400" b="1" i="1" dirty="0" smtClean="0">
                <a:latin typeface="Century Schoolbook" pitchFamily="18" charset="0"/>
              </a:rPr>
              <a:t>  </a:t>
            </a:r>
            <a:endParaRPr lang="kk-KZ" sz="4000" b="1" i="1" dirty="0" smtClean="0">
              <a:latin typeface="Century Schoolbook" pitchFamily="18" charset="0"/>
            </a:endParaRPr>
          </a:p>
        </p:txBody>
      </p:sp>
      <p:grpSp>
        <p:nvGrpSpPr>
          <p:cNvPr id="21507" name="Group 4"/>
          <p:cNvGrpSpPr>
            <a:grpSpLocks/>
          </p:cNvGrpSpPr>
          <p:nvPr/>
        </p:nvGrpSpPr>
        <p:grpSpPr bwMode="auto">
          <a:xfrm>
            <a:off x="0" y="0"/>
            <a:ext cx="9180513" cy="6892925"/>
            <a:chOff x="0" y="-17"/>
            <a:chExt cx="5783" cy="4342"/>
          </a:xfrm>
        </p:grpSpPr>
        <p:grpSp>
          <p:nvGrpSpPr>
            <p:cNvPr id="21519" name="Group 5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21521" name="Picture 6" descr="пгшлпгш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22" name="Picture 7" descr="пгшлпгш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23" name="Picture 8" descr="пгшлпгш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1520" name="Picture 9" descr="пгшлпгш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08" name="Группа 26"/>
          <p:cNvGrpSpPr>
            <a:grpSpLocks/>
          </p:cNvGrpSpPr>
          <p:nvPr/>
        </p:nvGrpSpPr>
        <p:grpSpPr bwMode="auto">
          <a:xfrm>
            <a:off x="0" y="5084763"/>
            <a:ext cx="9144000" cy="1484312"/>
            <a:chOff x="0" y="5273664"/>
            <a:chExt cx="8877313" cy="1597025"/>
          </a:xfrm>
        </p:grpSpPr>
        <p:pic>
          <p:nvPicPr>
            <p:cNvPr id="21516" name="Picture 8" descr="012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273664"/>
              <a:ext cx="2411413" cy="1597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7" name="Picture 9" descr="гул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8538" y="6021388"/>
              <a:ext cx="4319587" cy="600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8" name="Picture 10" descr="012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500826" y="5273664"/>
              <a:ext cx="2376487" cy="1597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09" name="Группа 26"/>
          <p:cNvGrpSpPr>
            <a:grpSpLocks/>
          </p:cNvGrpSpPr>
          <p:nvPr/>
        </p:nvGrpSpPr>
        <p:grpSpPr bwMode="auto">
          <a:xfrm>
            <a:off x="152400" y="-114300"/>
            <a:ext cx="9144000" cy="1484313"/>
            <a:chOff x="0" y="5273664"/>
            <a:chExt cx="8877313" cy="1597025"/>
          </a:xfrm>
        </p:grpSpPr>
        <p:pic>
          <p:nvPicPr>
            <p:cNvPr id="21513" name="Picture 8" descr="012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273664"/>
              <a:ext cx="2411413" cy="1597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4" name="Picture 9" descr="гул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8538" y="6021388"/>
              <a:ext cx="4319587" cy="600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5" name="Picture 10" descr="012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500826" y="5273664"/>
              <a:ext cx="2376487" cy="1597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8" name="Рисунок 17" descr="C:\Users\Гаухар\Desktop\қастеев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995" y="1370013"/>
            <a:ext cx="2139950" cy="2849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Рисунок 18" descr="C:\Users\Гаухар\Desktop\роза рымбаева.jp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916832"/>
            <a:ext cx="2160240" cy="3024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Рисунок 19" descr="C:\Users\Гаухар\Desktop\шара жиенқұлова.jpg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084411"/>
            <a:ext cx="2379345" cy="32105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4092619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type="body" idx="4294967295"/>
          </p:nvPr>
        </p:nvSpPr>
        <p:spPr>
          <a:xfrm>
            <a:off x="133350" y="552450"/>
            <a:ext cx="8893175" cy="5905500"/>
          </a:xfrm>
          <a:gradFill rotWithShape="1">
            <a:gsLst>
              <a:gs pos="0">
                <a:srgbClr val="FFFF80"/>
              </a:gs>
              <a:gs pos="50000">
                <a:srgbClr val="FFFFB3"/>
              </a:gs>
              <a:gs pos="100000">
                <a:srgbClr val="FFFFDA"/>
              </a:gs>
            </a:gsLst>
            <a:lin ang="5400000" scaled="1"/>
          </a:gradFill>
          <a:ln>
            <a:solidFill>
              <a:schemeClr val="hlink"/>
            </a:solidFill>
            <a:miter lim="800000"/>
            <a:headEnd/>
            <a:tailEnd/>
          </a:ln>
        </p:spPr>
        <p:txBody>
          <a:bodyPr/>
          <a:lstStyle/>
          <a:p>
            <a:pPr marL="609600" indent="-609600" algn="ctr">
              <a:buFontTx/>
              <a:buNone/>
            </a:pPr>
            <a:endParaRPr lang="kk-KZ" dirty="0" smtClean="0">
              <a:solidFill>
                <a:schemeClr val="hlink"/>
              </a:solidFill>
              <a:latin typeface="Times New Roman" pitchFamily="18" charset="0"/>
            </a:endParaRPr>
          </a:p>
          <a:p>
            <a:pPr marL="609600" indent="-609600" algn="ctr">
              <a:buFontTx/>
              <a:buNone/>
            </a:pPr>
            <a:r>
              <a:rPr lang="kk-KZ" sz="4000" b="1" i="1" dirty="0" smtClean="0">
                <a:solidFill>
                  <a:schemeClr val="hlink"/>
                </a:solidFill>
                <a:latin typeface="Century Schoolbook" pitchFamily="18" charset="0"/>
              </a:rPr>
              <a:t> </a:t>
            </a:r>
            <a:endParaRPr lang="kk-KZ" sz="4800" b="1" i="1" dirty="0" smtClean="0">
              <a:solidFill>
                <a:schemeClr val="hlin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buFontTx/>
              <a:buNone/>
            </a:pPr>
            <a:r>
              <a:rPr lang="ru-RU" sz="4400" b="1" i="1" dirty="0" smtClean="0">
                <a:latin typeface="Century Schoolbook" pitchFamily="18" charset="0"/>
              </a:rPr>
              <a:t>  </a:t>
            </a:r>
            <a:endParaRPr lang="kk-KZ" sz="4000" b="1" i="1" dirty="0" smtClean="0">
              <a:latin typeface="Century Schoolbook" pitchFamily="18" charset="0"/>
            </a:endParaRPr>
          </a:p>
        </p:txBody>
      </p:sp>
      <p:grpSp>
        <p:nvGrpSpPr>
          <p:cNvPr id="21507" name="Group 4"/>
          <p:cNvGrpSpPr>
            <a:grpSpLocks/>
          </p:cNvGrpSpPr>
          <p:nvPr/>
        </p:nvGrpSpPr>
        <p:grpSpPr bwMode="auto">
          <a:xfrm>
            <a:off x="0" y="0"/>
            <a:ext cx="9180513" cy="6892925"/>
            <a:chOff x="0" y="-17"/>
            <a:chExt cx="5783" cy="4342"/>
          </a:xfrm>
        </p:grpSpPr>
        <p:grpSp>
          <p:nvGrpSpPr>
            <p:cNvPr id="21519" name="Group 5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21521" name="Picture 6" descr="пгшлпгш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22" name="Picture 7" descr="пгшлпгш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23" name="Picture 8" descr="пгшлпгш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1520" name="Picture 9" descr="пгшлпгш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08" name="Группа 26"/>
          <p:cNvGrpSpPr>
            <a:grpSpLocks/>
          </p:cNvGrpSpPr>
          <p:nvPr/>
        </p:nvGrpSpPr>
        <p:grpSpPr bwMode="auto">
          <a:xfrm>
            <a:off x="0" y="5084763"/>
            <a:ext cx="9144000" cy="1484312"/>
            <a:chOff x="0" y="5273664"/>
            <a:chExt cx="8877313" cy="1597025"/>
          </a:xfrm>
        </p:grpSpPr>
        <p:pic>
          <p:nvPicPr>
            <p:cNvPr id="21516" name="Picture 8" descr="012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273664"/>
              <a:ext cx="2411413" cy="1597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7" name="Picture 9" descr="гул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8538" y="6021388"/>
              <a:ext cx="4319587" cy="600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8" name="Picture 10" descr="012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500826" y="5273664"/>
              <a:ext cx="2376487" cy="1597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09" name="Группа 26"/>
          <p:cNvGrpSpPr>
            <a:grpSpLocks/>
          </p:cNvGrpSpPr>
          <p:nvPr/>
        </p:nvGrpSpPr>
        <p:grpSpPr bwMode="auto">
          <a:xfrm>
            <a:off x="152400" y="-114300"/>
            <a:ext cx="9144000" cy="1484313"/>
            <a:chOff x="0" y="5273664"/>
            <a:chExt cx="8877313" cy="1597025"/>
          </a:xfrm>
        </p:grpSpPr>
        <p:pic>
          <p:nvPicPr>
            <p:cNvPr id="21513" name="Picture 8" descr="012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273664"/>
              <a:ext cx="2411413" cy="1597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4" name="Picture 9" descr="гул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8538" y="6021388"/>
              <a:ext cx="4319587" cy="600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5" name="Picture 10" descr="012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500826" y="5273664"/>
              <a:ext cx="2376487" cy="1597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Рисунок 20" descr="C:\Users\Гаухар\Desktop\Құрманғазы _l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967" y="3479007"/>
            <a:ext cx="3314065" cy="2447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Рисунок 21" descr="C:\Users\Гаухар\Desktop\бокс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38376"/>
            <a:ext cx="2997002" cy="2250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Рисунок 22" descr="C:\Users\Гаухар\Desktop\Ринат.jpg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026222"/>
            <a:ext cx="3048000" cy="2391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4253810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5" descr="0_8ad6_18898049_XL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7088" y="-387350"/>
            <a:ext cx="3489325" cy="35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2" descr="C:\Documents and Settings\Loner\Мои документы\Мои рисунки\B_Fly07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4945063"/>
            <a:ext cx="2159001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5" descr="C:\Documents and Settings\Loner\Мои документы\Мои рисунки\30_1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5229225"/>
            <a:ext cx="1944688" cy="121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10" descr="C:\Documents and Settings\Loner\Мои документы\Мои рисунки\B_Fly04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1800225" cy="99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3" name="Text Box 12"/>
          <p:cNvSpPr txBox="1">
            <a:spLocks noChangeArrowheads="1"/>
          </p:cNvSpPr>
          <p:nvPr/>
        </p:nvSpPr>
        <p:spPr bwMode="auto">
          <a:xfrm>
            <a:off x="1018252" y="1547813"/>
            <a:ext cx="525621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k-KZ" sz="3600" i="1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Шығармашылық өнер көрсету</a:t>
            </a:r>
            <a:endParaRPr lang="ru-RU" sz="3600" i="1" dirty="0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7536" name="ана туралы жыр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50847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1216050" y="3135959"/>
            <a:ext cx="5256213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k-KZ" sz="3600" i="1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топ: Ән</a:t>
            </a:r>
          </a:p>
          <a:p>
            <a:pPr algn="ctr" eaLnBrk="1" hangingPunct="1">
              <a:spcBef>
                <a:spcPct val="50000"/>
              </a:spcBef>
            </a:pPr>
            <a:r>
              <a:rPr lang="kk-KZ" sz="3600" i="1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топ: Би</a:t>
            </a:r>
          </a:p>
          <a:p>
            <a:pPr algn="ctr" eaLnBrk="1" hangingPunct="1">
              <a:spcBef>
                <a:spcPct val="50000"/>
              </a:spcBef>
            </a:pPr>
            <a:r>
              <a:rPr lang="kk-KZ" sz="3600" i="1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топ: Сурет</a:t>
            </a:r>
            <a:endParaRPr lang="ru-RU" sz="3600" i="1" dirty="0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139" fill="hold"/>
                                        <p:tgtEl>
                                          <p:spTgt spid="1075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753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C:\Documents and Settings\Администратор\Рабочий стол\5e9580fcb7c5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86438"/>
            <a:ext cx="133985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4" descr="C:\Documents and Settings\Администратор\Рабочий стол\5e9580fcb7c5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5786438"/>
            <a:ext cx="133985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4" descr="C:\Documents and Settings\Администратор\Рабочий стол\5e9580fcb7c5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5786438"/>
            <a:ext cx="133985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4" descr="C:\Documents and Settings\Администратор\Рабочий стол\5e9580fcb7c5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786438"/>
            <a:ext cx="133985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4" descr="C:\Documents and Settings\Администратор\Рабочий стол\5e9580fcb7c5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0" y="5786438"/>
            <a:ext cx="133985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4" descr="C:\Documents and Settings\Администратор\Рабочий стол\5e9580fcb7c5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63" y="5786438"/>
            <a:ext cx="133985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9" descr="звезды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0350"/>
            <a:ext cx="79216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Picture 12" descr="звезды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1052513"/>
            <a:ext cx="79216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2" name="Picture 14" descr="звезды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765175"/>
            <a:ext cx="79216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3" name="Picture 19" descr="звезды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5805488"/>
            <a:ext cx="79216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4" name="Picture 21" descr="звезды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4797425"/>
            <a:ext cx="79216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5" name="Picture 10" descr="звезды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65088"/>
            <a:ext cx="79216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6" name="Picture 10" descr="звезды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2276475"/>
            <a:ext cx="79216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7" name="Picture 10" descr="звезды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508500"/>
            <a:ext cx="79216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8" name="Picture 10" descr="звезды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4221163"/>
            <a:ext cx="79216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9" name="Picture 10" descr="звезды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492375"/>
            <a:ext cx="79216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51" name="Text Box 25"/>
          <p:cNvSpPr txBox="1">
            <a:spLocks noChangeArrowheads="1"/>
          </p:cNvSpPr>
          <p:nvPr/>
        </p:nvSpPr>
        <p:spPr bwMode="auto">
          <a:xfrm>
            <a:off x="1007269" y="1213"/>
            <a:ext cx="7273925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k-KZ" sz="4000" dirty="0" smtClean="0">
                <a:solidFill>
                  <a:srgbClr val="0000CC"/>
                </a:solidFill>
                <a:latin typeface="Times New Roman" pitchFamily="18" charset="0"/>
              </a:rPr>
              <a:t>Топтық ән</a:t>
            </a:r>
          </a:p>
          <a:p>
            <a:pPr algn="ctr" eaLnBrk="1" hangingPunct="1">
              <a:spcBef>
                <a:spcPct val="50000"/>
              </a:spcBef>
            </a:pPr>
            <a:r>
              <a:rPr lang="kk-KZ" sz="4000" dirty="0" smtClean="0">
                <a:solidFill>
                  <a:srgbClr val="0000CC"/>
                </a:solidFill>
                <a:latin typeface="Times New Roman" pitchFamily="18" charset="0"/>
              </a:rPr>
              <a:t>«Домбырасыз ән қайда?»</a:t>
            </a:r>
            <a:endParaRPr lang="ru-RU" sz="4000" dirty="0">
              <a:solidFill>
                <a:srgbClr val="0000CC"/>
              </a:solidFill>
              <a:latin typeface="Times New Roman" pitchFamily="18" charset="0"/>
            </a:endParaRPr>
          </a:p>
        </p:txBody>
      </p:sp>
      <p:sp>
        <p:nvSpPr>
          <p:cNvPr id="18460" name="AutoShape 40">
            <a:hlinkClick r:id="rId4" action="ppaction://hlinkfile"/>
          </p:cNvPr>
          <p:cNvSpPr>
            <a:spLocks noChangeArrowheads="1"/>
          </p:cNvSpPr>
          <p:nvPr/>
        </p:nvSpPr>
        <p:spPr bwMode="auto">
          <a:xfrm rot="21428726">
            <a:off x="7124639" y="1630995"/>
            <a:ext cx="1079500" cy="503237"/>
          </a:xfrm>
          <a:prstGeom prst="rightArrow">
            <a:avLst>
              <a:gd name="adj1" fmla="val 50000"/>
              <a:gd name="adj2" fmla="val 53628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8464" name="Picture 21" descr="звезды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4581525"/>
            <a:ext cx="79216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65" name="Picture 19" descr="звезды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5734050"/>
            <a:ext cx="79216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66" name="Picture 19" descr="звезды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5876925"/>
            <a:ext cx="79216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67" name="Picture 19" descr="звезды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5876925"/>
            <a:ext cx="79216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68" name="Picture 19" descr="звезды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5734050"/>
            <a:ext cx="79216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69" name="Picture 19" descr="звезды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5734050"/>
            <a:ext cx="79216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9512" y="2132856"/>
            <a:ext cx="439248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1.Елдің </a:t>
            </a:r>
            <a:r>
              <a:rPr lang="ru-RU" dirty="0" err="1"/>
              <a:t>жырын</a:t>
            </a:r>
            <a:r>
              <a:rPr lang="ru-RU" dirty="0"/>
              <a:t> </a:t>
            </a:r>
            <a:r>
              <a:rPr lang="ru-RU" dirty="0" err="1"/>
              <a:t>жырлаған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err="1" smtClean="0"/>
              <a:t>Қайғысында</a:t>
            </a:r>
            <a:r>
              <a:rPr lang="ru-RU" dirty="0" smtClean="0"/>
              <a:t> </a:t>
            </a:r>
            <a:r>
              <a:rPr lang="ru-RU" dirty="0" err="1"/>
              <a:t>толғаған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Домбырасыз</a:t>
            </a:r>
            <a:r>
              <a:rPr lang="ru-RU" dirty="0" smtClean="0"/>
              <a:t> </a:t>
            </a:r>
            <a:r>
              <a:rPr lang="ru-RU" dirty="0" err="1" smtClean="0"/>
              <a:t>ешқашан</a:t>
            </a:r>
            <a:r>
              <a:rPr lang="ru-RU" dirty="0" smtClean="0"/>
              <a:t>,</a:t>
            </a:r>
          </a:p>
          <a:p>
            <a:r>
              <a:rPr lang="ru-RU" dirty="0" err="1" smtClean="0"/>
              <a:t>Журекке</a:t>
            </a:r>
            <a:r>
              <a:rPr lang="ru-RU" dirty="0" smtClean="0"/>
              <a:t> </a:t>
            </a:r>
            <a:r>
              <a:rPr lang="ru-RU" dirty="0"/>
              <a:t>ем </a:t>
            </a:r>
            <a:r>
              <a:rPr lang="ru-RU" dirty="0" err="1"/>
              <a:t>қонбаған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Қ:сы </a:t>
            </a:r>
          </a:p>
          <a:p>
            <a:r>
              <a:rPr lang="ru-RU" dirty="0" err="1" smtClean="0"/>
              <a:t>Домбырасыз</a:t>
            </a:r>
            <a:r>
              <a:rPr lang="ru-RU" dirty="0" smtClean="0"/>
              <a:t> </a:t>
            </a:r>
            <a:r>
              <a:rPr lang="ru-RU" dirty="0" err="1"/>
              <a:t>сән</a:t>
            </a:r>
            <a:r>
              <a:rPr lang="ru-RU" dirty="0"/>
              <a:t> </a:t>
            </a:r>
            <a:r>
              <a:rPr lang="ru-RU" dirty="0" err="1"/>
              <a:t>қайда</a:t>
            </a:r>
            <a:r>
              <a:rPr lang="ru-RU" dirty="0" smtClean="0"/>
              <a:t>?</a:t>
            </a:r>
          </a:p>
          <a:p>
            <a:r>
              <a:rPr lang="ru-RU" dirty="0" err="1" smtClean="0"/>
              <a:t>Домбырасыз</a:t>
            </a:r>
            <a:r>
              <a:rPr lang="ru-RU" dirty="0" smtClean="0"/>
              <a:t> </a:t>
            </a:r>
            <a:r>
              <a:rPr lang="ru-RU" dirty="0" err="1"/>
              <a:t>ән</a:t>
            </a:r>
            <a:r>
              <a:rPr lang="ru-RU" dirty="0"/>
              <a:t> </a:t>
            </a:r>
            <a:r>
              <a:rPr lang="ru-RU" dirty="0" err="1"/>
              <a:t>қайда</a:t>
            </a:r>
            <a:r>
              <a:rPr lang="ru-RU" dirty="0"/>
              <a:t>? </a:t>
            </a:r>
            <a:endParaRPr lang="ru-RU" dirty="0" smtClean="0"/>
          </a:p>
          <a:p>
            <a:r>
              <a:rPr lang="ru-RU" dirty="0" err="1" smtClean="0"/>
              <a:t>Әнмен</a:t>
            </a:r>
            <a:r>
              <a:rPr lang="ru-RU" dirty="0" smtClean="0"/>
              <a:t> </a:t>
            </a:r>
            <a:r>
              <a:rPr lang="ru-RU" dirty="0" err="1"/>
              <a:t>күй</a:t>
            </a:r>
            <a:r>
              <a:rPr lang="ru-RU" dirty="0"/>
              <a:t> бар </a:t>
            </a:r>
            <a:r>
              <a:rPr lang="ru-RU" dirty="0" err="1"/>
              <a:t>өмірде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err="1" smtClean="0"/>
              <a:t>Отта</a:t>
            </a:r>
            <a:r>
              <a:rPr lang="ru-RU" dirty="0" smtClean="0"/>
              <a:t> </a:t>
            </a:r>
            <a:r>
              <a:rPr lang="ru-RU" dirty="0" err="1"/>
              <a:t>лаулап</a:t>
            </a:r>
            <a:r>
              <a:rPr lang="ru-RU" dirty="0"/>
              <a:t> </a:t>
            </a:r>
            <a:r>
              <a:rPr lang="ru-RU" dirty="0" err="1"/>
              <a:t>жанбай</a:t>
            </a:r>
            <a:r>
              <a:rPr lang="ru-RU" dirty="0"/>
              <a:t> </a:t>
            </a:r>
            <a:r>
              <a:rPr lang="ru-RU" dirty="0" err="1"/>
              <a:t>ма</a:t>
            </a:r>
            <a:r>
              <a:rPr lang="ru-RU" dirty="0"/>
              <a:t>? 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788024" y="2276475"/>
            <a:ext cx="424847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2.Құрмангазы </a:t>
            </a:r>
            <a:r>
              <a:rPr lang="ru-RU" dirty="0" err="1"/>
              <a:t>Тәттімбет</a:t>
            </a:r>
            <a:r>
              <a:rPr lang="ru-RU" dirty="0"/>
              <a:t>, </a:t>
            </a:r>
            <a:r>
              <a:rPr lang="ru-RU" dirty="0" err="1"/>
              <a:t>Домбырамен</a:t>
            </a:r>
            <a:r>
              <a:rPr lang="ru-RU" dirty="0"/>
              <a:t> </a:t>
            </a:r>
            <a:r>
              <a:rPr lang="ru-RU" dirty="0" err="1"/>
              <a:t>сайраған</a:t>
            </a:r>
            <a:r>
              <a:rPr lang="ru-RU" dirty="0"/>
              <a:t> . </a:t>
            </a:r>
            <a:r>
              <a:rPr lang="ru-RU" dirty="0" err="1"/>
              <a:t>Журекке</a:t>
            </a:r>
            <a:r>
              <a:rPr lang="ru-RU" dirty="0"/>
              <a:t> от </a:t>
            </a:r>
            <a:r>
              <a:rPr lang="ru-RU" dirty="0" err="1"/>
              <a:t>жақсын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, </a:t>
            </a:r>
            <a:r>
              <a:rPr lang="ru-RU" dirty="0" err="1"/>
              <a:t>Елге</a:t>
            </a:r>
            <a:r>
              <a:rPr lang="ru-RU" dirty="0"/>
              <a:t> </a:t>
            </a:r>
            <a:r>
              <a:rPr lang="ru-RU" dirty="0" err="1" smtClean="0"/>
              <a:t>күйін</a:t>
            </a:r>
            <a:r>
              <a:rPr lang="ru-RU" dirty="0" smtClean="0"/>
              <a:t> </a:t>
            </a:r>
            <a:r>
              <a:rPr lang="ru-RU" dirty="0" err="1" smtClean="0"/>
              <a:t>арнаған</a:t>
            </a:r>
            <a:r>
              <a:rPr lang="ru-RU" dirty="0" smtClean="0"/>
              <a:t> 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Қ:сы </a:t>
            </a:r>
          </a:p>
          <a:p>
            <a:r>
              <a:rPr lang="ru-RU" dirty="0" err="1" smtClean="0"/>
              <a:t>Абай,Жамбыл</a:t>
            </a:r>
            <a:r>
              <a:rPr lang="ru-RU" dirty="0"/>
              <a:t>, </a:t>
            </a:r>
            <a:r>
              <a:rPr lang="ru-RU" dirty="0" smtClean="0"/>
              <a:t>сал </a:t>
            </a:r>
            <a:r>
              <a:rPr lang="ru-RU" dirty="0" err="1" smtClean="0"/>
              <a:t>Біржан</a:t>
            </a:r>
            <a:r>
              <a:rPr lang="ru-RU" dirty="0" smtClean="0"/>
              <a:t> </a:t>
            </a:r>
          </a:p>
          <a:p>
            <a:r>
              <a:rPr lang="ru-RU" dirty="0" err="1" smtClean="0"/>
              <a:t>Таң</a:t>
            </a:r>
            <a:r>
              <a:rPr lang="ru-RU" dirty="0" smtClean="0"/>
              <a:t> </a:t>
            </a:r>
            <a:r>
              <a:rPr lang="ru-RU" dirty="0" err="1"/>
              <a:t>қалдырып</a:t>
            </a:r>
            <a:r>
              <a:rPr lang="ru-RU" dirty="0"/>
              <a:t> ан </a:t>
            </a:r>
            <a:r>
              <a:rPr lang="ru-RU" dirty="0" err="1" smtClean="0"/>
              <a:t>салған</a:t>
            </a:r>
            <a:r>
              <a:rPr lang="ru-RU" dirty="0"/>
              <a:t>. </a:t>
            </a:r>
            <a:r>
              <a:rPr lang="ru-RU" dirty="0" err="1" smtClean="0"/>
              <a:t>Жүрегіңді</a:t>
            </a:r>
            <a:r>
              <a:rPr lang="ru-RU" dirty="0" smtClean="0"/>
              <a:t> </a:t>
            </a:r>
            <a:r>
              <a:rPr lang="ru-RU" dirty="0" err="1" smtClean="0"/>
              <a:t>жандырған</a:t>
            </a:r>
            <a:r>
              <a:rPr lang="ru-RU" dirty="0"/>
              <a:t>, </a:t>
            </a:r>
            <a:r>
              <a:rPr lang="ru-RU" dirty="0" err="1"/>
              <a:t>Естіген</a:t>
            </a:r>
            <a:r>
              <a:rPr lang="ru-RU" dirty="0"/>
              <a:t> </a:t>
            </a:r>
            <a:r>
              <a:rPr lang="ru-RU" dirty="0" err="1"/>
              <a:t>жан</a:t>
            </a:r>
            <a:r>
              <a:rPr lang="ru-RU" dirty="0"/>
              <a:t> </a:t>
            </a:r>
            <a:r>
              <a:rPr lang="ru-RU" smtClean="0"/>
              <a:t>тамсанған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5"/>
          <p:cNvSpPr txBox="1">
            <a:spLocks noChangeArrowheads="1"/>
          </p:cNvSpPr>
          <p:nvPr/>
        </p:nvSpPr>
        <p:spPr bwMode="auto">
          <a:xfrm>
            <a:off x="684213" y="1916113"/>
            <a:ext cx="7921625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k-KZ" sz="4000" i="1" dirty="0">
                <a:solidFill>
                  <a:srgbClr val="A50021"/>
                </a:solidFill>
                <a:latin typeface="Century Schoolbook" pitchFamily="18" charset="0"/>
              </a:rPr>
              <a:t>Үйге тапсырма:</a:t>
            </a:r>
          </a:p>
          <a:p>
            <a:pPr algn="ctr" eaLnBrk="1" hangingPunct="1">
              <a:spcBef>
                <a:spcPct val="50000"/>
              </a:spcBef>
            </a:pPr>
            <a:r>
              <a:rPr lang="kk-KZ" sz="4000" i="1" dirty="0" smtClean="0">
                <a:solidFill>
                  <a:srgbClr val="A50021"/>
                </a:solidFill>
                <a:latin typeface="Century Schoolbook" pitchFamily="18" charset="0"/>
              </a:rPr>
              <a:t>91 бет оқу, «Менің өнерім» тақырыбына эссе жазу.</a:t>
            </a:r>
            <a:endParaRPr lang="ru-RU" sz="4000" i="1" dirty="0">
              <a:solidFill>
                <a:srgbClr val="A50021"/>
              </a:solidFill>
              <a:latin typeface="Century Schoolbook" pitchFamily="18" charset="0"/>
            </a:endParaRPr>
          </a:p>
        </p:txBody>
      </p:sp>
      <p:pic>
        <p:nvPicPr>
          <p:cNvPr id="22531" name="Picture 11" descr="68163107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29238"/>
            <a:ext cx="1933575" cy="152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33" descr="a957c68d5c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75" y="0"/>
            <a:ext cx="1635125" cy="263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8" descr="55782266_open_bo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5000625"/>
            <a:ext cx="298767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638" y="4994275"/>
            <a:ext cx="1362075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14" descr="bird11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478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Picture 14" descr="bird11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0"/>
            <a:ext cx="15478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7" name="Picture 14" descr="bird11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908050"/>
            <a:ext cx="15478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5"/>
          <p:cNvSpPr txBox="1">
            <a:spLocks noChangeArrowheads="1"/>
          </p:cNvSpPr>
          <p:nvPr/>
        </p:nvSpPr>
        <p:spPr bwMode="auto">
          <a:xfrm>
            <a:off x="684213" y="1916113"/>
            <a:ext cx="79216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k-KZ" sz="4000" i="1" dirty="0" smtClean="0">
                <a:solidFill>
                  <a:srgbClr val="A50021"/>
                </a:solidFill>
                <a:latin typeface="Century Schoolbook" pitchFamily="18" charset="0"/>
              </a:rPr>
              <a:t>Тыныштық сәті</a:t>
            </a:r>
            <a:endParaRPr lang="ru-RU" sz="4000" i="1" dirty="0">
              <a:solidFill>
                <a:srgbClr val="A50021"/>
              </a:solidFill>
              <a:latin typeface="Century Schoolbook" pitchFamily="18" charset="0"/>
            </a:endParaRPr>
          </a:p>
        </p:txBody>
      </p:sp>
      <p:pic>
        <p:nvPicPr>
          <p:cNvPr id="22531" name="Picture 11" descr="68163107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797152"/>
            <a:ext cx="1933575" cy="152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33" descr="a957c68d5c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75" y="0"/>
            <a:ext cx="1635125" cy="263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14" descr="bird11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478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Picture 14" descr="bird11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0"/>
            <a:ext cx="15478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7" name="Picture 14" descr="bird11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908050"/>
            <a:ext cx="15478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http://autotrening.su/wp-content/uploads/2016/12/38914455.jpg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289223"/>
            <a:ext cx="2448272" cy="2448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671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Рисунок 1" descr="255337253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 Box 5"/>
          <p:cNvSpPr txBox="1">
            <a:spLocks noChangeArrowheads="1"/>
          </p:cNvSpPr>
          <p:nvPr/>
        </p:nvSpPr>
        <p:spPr bwMode="auto">
          <a:xfrm>
            <a:off x="250825" y="6092825"/>
            <a:ext cx="8459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sp>
        <p:nvSpPr>
          <p:cNvPr id="116742" name="Text Box 6"/>
          <p:cNvSpPr txBox="1">
            <a:spLocks noChangeArrowheads="1"/>
          </p:cNvSpPr>
          <p:nvPr/>
        </p:nvSpPr>
        <p:spPr bwMode="auto">
          <a:xfrm>
            <a:off x="395288" y="6100763"/>
            <a:ext cx="8208962" cy="641350"/>
          </a:xfrm>
          <a:prstGeom prst="rect">
            <a:avLst/>
          </a:prstGeom>
          <a:solidFill>
            <a:srgbClr val="66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k-KZ" sz="3600" i="1">
                <a:latin typeface="Century Schoolbook" pitchFamily="18" charset="0"/>
              </a:rPr>
              <a:t>Назарларыңызға рахмет!</a:t>
            </a:r>
            <a:endParaRPr lang="ru-RU" sz="3600" i="1"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16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2" grpId="0" animBg="1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2846</TotalTime>
  <Words>173</Words>
  <Application>Microsoft Office PowerPoint</Application>
  <PresentationFormat>Экран (4:3)</PresentationFormat>
  <Paragraphs>53</Paragraphs>
  <Slides>15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Оформление по умолчанию</vt:lpstr>
      <vt:lpstr>Презентация PowerPoint</vt:lpstr>
      <vt:lpstr>Презентация PowerPoint</vt:lpstr>
      <vt:lpstr> Тыныштық сәті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Средняя школа №....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xxxx</dc:creator>
  <cp:lastModifiedBy>Гаухар</cp:lastModifiedBy>
  <cp:revision>287</cp:revision>
  <dcterms:created xsi:type="dcterms:W3CDTF">2007-02-20T16:25:57Z</dcterms:created>
  <dcterms:modified xsi:type="dcterms:W3CDTF">2018-02-08T16:53:27Z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1719880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D5.0.5</vt:lpwstr>
  </property>
  <property fmtid="{D5CDD505-2E9C-101B-9397-08002B2CF9AE}" pid="5" name="NXTAG2">
    <vt:lpwstr>000800ca3f000000000001024110</vt:lpwstr>
  </property>
</Properties>
</file>