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60" r:id="rId5"/>
    <p:sldId id="278" r:id="rId6"/>
    <p:sldId id="261" r:id="rId7"/>
    <p:sldId id="262" r:id="rId8"/>
    <p:sldId id="263" r:id="rId9"/>
    <p:sldId id="264" r:id="rId10"/>
    <p:sldId id="265" r:id="rId11"/>
    <p:sldId id="279" r:id="rId12"/>
    <p:sldId id="280" r:id="rId13"/>
    <p:sldId id="266" r:id="rId14"/>
    <p:sldId id="267" r:id="rId15"/>
    <p:sldId id="281" r:id="rId16"/>
    <p:sldId id="268" r:id="rId17"/>
    <p:sldId id="269" r:id="rId18"/>
    <p:sldId id="270" r:id="rId19"/>
    <p:sldId id="271" r:id="rId20"/>
    <p:sldId id="272" r:id="rId21"/>
    <p:sldId id="273" r:id="rId22"/>
    <p:sldId id="275" r:id="rId23"/>
    <p:sldId id="274" r:id="rId24"/>
    <p:sldId id="282" r:id="rId25"/>
    <p:sldId id="276" r:id="rId26"/>
    <p:sldId id="283" r:id="rId27"/>
    <p:sldId id="284" r:id="rId28"/>
    <p:sldId id="277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7469-9468-47AE-A876-C88D0741E148}" type="datetimeFigureOut">
              <a:rPr lang="ru-RU" smtClean="0"/>
              <a:pPr/>
              <a:t>15.04.2011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513D-0788-4A40-AB67-A02CFD4BC6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7469-9468-47AE-A876-C88D0741E148}" type="datetimeFigureOut">
              <a:rPr lang="ru-RU" smtClean="0"/>
              <a:pPr/>
              <a:t>15.04.2011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513D-0788-4A40-AB67-A02CFD4BC6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7469-9468-47AE-A876-C88D0741E148}" type="datetimeFigureOut">
              <a:rPr lang="ru-RU" smtClean="0"/>
              <a:pPr/>
              <a:t>15.04.2011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513D-0788-4A40-AB67-A02CFD4BC6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7469-9468-47AE-A876-C88D0741E148}" type="datetimeFigureOut">
              <a:rPr lang="ru-RU" smtClean="0"/>
              <a:pPr/>
              <a:t>15.04.2011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513D-0788-4A40-AB67-A02CFD4BC6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7469-9468-47AE-A876-C88D0741E148}" type="datetimeFigureOut">
              <a:rPr lang="ru-RU" smtClean="0"/>
              <a:pPr/>
              <a:t>15.04.2011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513D-0788-4A40-AB67-A02CFD4BC6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7469-9468-47AE-A876-C88D0741E148}" type="datetimeFigureOut">
              <a:rPr lang="ru-RU" smtClean="0"/>
              <a:pPr/>
              <a:t>15.04.2011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513D-0788-4A40-AB67-A02CFD4BC6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7469-9468-47AE-A876-C88D0741E148}" type="datetimeFigureOut">
              <a:rPr lang="ru-RU" smtClean="0"/>
              <a:pPr/>
              <a:t>15.04.2011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513D-0788-4A40-AB67-A02CFD4BC6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7469-9468-47AE-A876-C88D0741E148}" type="datetimeFigureOut">
              <a:rPr lang="ru-RU" smtClean="0"/>
              <a:pPr/>
              <a:t>15.04.2011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513D-0788-4A40-AB67-A02CFD4BC6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7469-9468-47AE-A876-C88D0741E148}" type="datetimeFigureOut">
              <a:rPr lang="ru-RU" smtClean="0"/>
              <a:pPr/>
              <a:t>15.04.2011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CF1513D-0788-4A40-AB67-A02CFD4BC6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7469-9468-47AE-A876-C88D0741E148}" type="datetimeFigureOut">
              <a:rPr lang="ru-RU" smtClean="0"/>
              <a:pPr/>
              <a:t>15.04.2011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513D-0788-4A40-AB67-A02CFD4BC6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7469-9468-47AE-A876-C88D0741E148}" type="datetimeFigureOut">
              <a:rPr lang="ru-RU" smtClean="0"/>
              <a:pPr/>
              <a:t>15.04.2011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513D-0788-4A40-AB67-A02CFD4BC6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EC77469-9468-47AE-A876-C88D0741E148}" type="datetimeFigureOut">
              <a:rPr lang="ru-RU" smtClean="0"/>
              <a:pPr/>
              <a:t>15.04.2011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CF1513D-0788-4A40-AB67-A02CFD4BC6A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Урок по музыке на тему: «</a:t>
            </a:r>
            <a:r>
              <a:rPr lang="ru-RU" dirty="0" err="1" smtClean="0"/>
              <a:t>Наурыз</a:t>
            </a:r>
            <a:r>
              <a:rPr lang="ru-RU" dirty="0" smtClean="0"/>
              <a:t> </a:t>
            </a:r>
            <a:r>
              <a:rPr lang="ru-RU" dirty="0" err="1" smtClean="0"/>
              <a:t>мейрамы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Федотова Елена Федоровна</a:t>
            </a:r>
          </a:p>
          <a:p>
            <a:r>
              <a:rPr lang="ru-RU" dirty="0"/>
              <a:t>у</a:t>
            </a:r>
            <a:r>
              <a:rPr lang="ru-RU" dirty="0" smtClean="0"/>
              <a:t>читель 2 категории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урока 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Формировать ценностное отношение учащихся к государственным праздникам, к традициям и обычаям , к музыкальной культуре казахского народа.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1) раскрыть значение праздника </a:t>
            </a:r>
            <a:r>
              <a:rPr lang="ru-RU" dirty="0" err="1" smtClean="0"/>
              <a:t>Наурыз</a:t>
            </a:r>
            <a:r>
              <a:rPr lang="ru-RU" dirty="0" smtClean="0"/>
              <a:t>,  его обычаи и </a:t>
            </a:r>
            <a:r>
              <a:rPr lang="ru-RU" dirty="0" smtClean="0"/>
              <a:t>традиции;</a:t>
            </a:r>
            <a:endParaRPr lang="ru-RU" dirty="0" smtClean="0"/>
          </a:p>
          <a:p>
            <a:r>
              <a:rPr lang="ru-RU" dirty="0" smtClean="0"/>
              <a:t>2) воспитывать уважение и любовь к культуре казахского народа, к своей </a:t>
            </a:r>
            <a:r>
              <a:rPr lang="ru-RU" dirty="0" smtClean="0"/>
              <a:t>Родине;</a:t>
            </a:r>
            <a:endParaRPr lang="ru-RU" dirty="0" smtClean="0"/>
          </a:p>
          <a:p>
            <a:r>
              <a:rPr lang="ru-RU" dirty="0" smtClean="0"/>
              <a:t>3) развивать умение слушать и слышать музыку , выражать музыкальные впечатления, вокально-хоровые навыки, речь, память, мышление, расширять кругозор.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Организационный момент.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Психологический настрой на  </a:t>
            </a:r>
            <a:r>
              <a:rPr lang="ru-RU" dirty="0" smtClean="0"/>
              <a:t>урок</a:t>
            </a:r>
            <a:r>
              <a:rPr lang="ru-RU" dirty="0" smtClean="0"/>
              <a:t>.</a:t>
            </a:r>
            <a:r>
              <a:rPr lang="ru-RU" dirty="0" smtClean="0"/>
              <a:t> </a:t>
            </a:r>
          </a:p>
          <a:p>
            <a:r>
              <a:rPr lang="ru-RU" dirty="0" smtClean="0"/>
              <a:t>О</a:t>
            </a:r>
            <a:r>
              <a:rPr lang="ru-RU" dirty="0" smtClean="0"/>
              <a:t>бъявление </a:t>
            </a:r>
            <a:r>
              <a:rPr lang="ru-RU" dirty="0" smtClean="0"/>
              <a:t>темы урока.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весна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Уж тает снег, бегут ручьи,</a:t>
            </a:r>
          </a:p>
          <a:p>
            <a:r>
              <a:rPr lang="ru-RU" dirty="0" smtClean="0"/>
              <a:t>В окно повеяло весною.</a:t>
            </a:r>
          </a:p>
          <a:p>
            <a:r>
              <a:rPr lang="ru-RU" dirty="0" smtClean="0"/>
              <a:t>Засвищут скоро соловьи,</a:t>
            </a:r>
          </a:p>
          <a:p>
            <a:r>
              <a:rPr lang="ru-RU" dirty="0" smtClean="0"/>
              <a:t>И лес оденется листвою!</a:t>
            </a:r>
          </a:p>
          <a:p>
            <a:r>
              <a:rPr lang="ru-RU" dirty="0" smtClean="0"/>
              <a:t>Чиста небесная лазурь,</a:t>
            </a:r>
          </a:p>
          <a:p>
            <a:r>
              <a:rPr lang="ru-RU" dirty="0" smtClean="0"/>
              <a:t>Теплей и ярче солнце стало,</a:t>
            </a:r>
          </a:p>
          <a:p>
            <a:r>
              <a:rPr lang="ru-RU" dirty="0" smtClean="0"/>
              <a:t>Пора метелей злых и бурь</a:t>
            </a:r>
          </a:p>
          <a:p>
            <a:r>
              <a:rPr lang="ru-RU" dirty="0" smtClean="0"/>
              <a:t>Опять надолго миновала.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Весна – </a:t>
            </a:r>
            <a:r>
              <a:rPr lang="kk-KZ" dirty="0" smtClean="0"/>
              <a:t>Көктем</a:t>
            </a:r>
            <a:endParaRPr lang="ru-RU" dirty="0"/>
          </a:p>
        </p:txBody>
      </p:sp>
      <p:pic>
        <p:nvPicPr>
          <p:cNvPr id="6" name="Содержимое 5" descr="___1_~1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2794984"/>
            <a:ext cx="4038600" cy="2685669"/>
          </a:xfrm>
        </p:spPr>
      </p:pic>
      <p:pic>
        <p:nvPicPr>
          <p:cNvPr id="5" name="Содержимое 4" descr="_1755_~1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143500" y="2994819"/>
            <a:ext cx="3048000" cy="2286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___1_~2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1928802"/>
            <a:ext cx="4114800" cy="4429155"/>
          </a:xfrm>
        </p:spPr>
      </p:pic>
      <p:pic>
        <p:nvPicPr>
          <p:cNvPr id="6" name="Содержимое 5" descr="0_2f88d_4b9bd40f_L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1928802"/>
            <a:ext cx="4038600" cy="442915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k-KZ" dirty="0" smtClean="0"/>
              <a:t>Юрта в степи</a:t>
            </a:r>
            <a:endParaRPr lang="ru-RU" dirty="0"/>
          </a:p>
        </p:txBody>
      </p:sp>
      <p:pic>
        <p:nvPicPr>
          <p:cNvPr id="4" name="Содержимое 3" descr="16753_195948423703_535553703_2876124_1059766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2000240"/>
            <a:ext cx="8143932" cy="442279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930286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2000240"/>
            <a:ext cx="8215370" cy="42862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x_12a3fbb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935163"/>
            <a:ext cx="8215370" cy="4389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Викторина.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</a:t>
            </a:r>
          </a:p>
          <a:p>
            <a:r>
              <a:rPr lang="ru-RU" dirty="0" smtClean="0"/>
              <a:t>2. Как называется жилище казахского народа?</a:t>
            </a:r>
          </a:p>
          <a:p>
            <a:r>
              <a:rPr lang="ru-RU" dirty="0" smtClean="0"/>
              <a:t>3. Великий </a:t>
            </a:r>
            <a:r>
              <a:rPr lang="ru-RU" dirty="0" err="1" smtClean="0"/>
              <a:t>кюйши</a:t>
            </a:r>
            <a:r>
              <a:rPr lang="ru-RU" dirty="0" smtClean="0"/>
              <a:t>- композитор?</a:t>
            </a:r>
          </a:p>
          <a:p>
            <a:r>
              <a:rPr lang="ru-RU" dirty="0" smtClean="0"/>
              <a:t>4. Популярный </a:t>
            </a:r>
            <a:r>
              <a:rPr lang="ru-RU" dirty="0" err="1" smtClean="0"/>
              <a:t>кюй</a:t>
            </a:r>
            <a:r>
              <a:rPr lang="ru-RU" dirty="0" smtClean="0"/>
              <a:t> </a:t>
            </a:r>
            <a:r>
              <a:rPr lang="ru-RU" dirty="0" err="1" smtClean="0"/>
              <a:t>Курмангазы</a:t>
            </a:r>
            <a:r>
              <a:rPr lang="ru-RU" dirty="0" smtClean="0"/>
              <a:t>?</a:t>
            </a:r>
          </a:p>
          <a:p>
            <a:r>
              <a:rPr lang="ru-RU" dirty="0" smtClean="0"/>
              <a:t>5. Как называется песня-плач, которую исполняет на свадьбе  невеста?</a:t>
            </a:r>
          </a:p>
          <a:p>
            <a:r>
              <a:rPr lang="ru-RU" dirty="0" smtClean="0"/>
              <a:t>6. Популярный казахский инструмент.</a:t>
            </a:r>
          </a:p>
          <a:p>
            <a:r>
              <a:rPr lang="ru-RU" dirty="0" smtClean="0"/>
              <a:t>7. Как называется семиструнный музыкальный инструмент?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8.Как называется семиструнный музыкальный инструмент?</a:t>
            </a:r>
          </a:p>
          <a:p>
            <a:r>
              <a:rPr lang="ru-RU" dirty="0" smtClean="0"/>
              <a:t>9. Как называется  инструментальная пьеса казахского народа?</a:t>
            </a:r>
          </a:p>
          <a:p>
            <a:r>
              <a:rPr lang="ru-RU" dirty="0" smtClean="0"/>
              <a:t>10. Название свадебной песни, исполняемая </a:t>
            </a:r>
            <a:r>
              <a:rPr lang="ru-RU" dirty="0" err="1" smtClean="0"/>
              <a:t>кюйши</a:t>
            </a:r>
            <a:r>
              <a:rPr lang="ru-RU" dirty="0" smtClean="0"/>
              <a:t>, прославляющая гостей.</a:t>
            </a:r>
          </a:p>
          <a:p>
            <a:r>
              <a:rPr lang="ru-RU" dirty="0" smtClean="0"/>
              <a:t>11. Название свадебной песни, исполняемая подругами и друзьями жениха.</a:t>
            </a:r>
          </a:p>
          <a:p>
            <a:r>
              <a:rPr lang="ru-RU" dirty="0" smtClean="0"/>
              <a:t>12.Как называется историческая песня, посвящённая </a:t>
            </a:r>
            <a:r>
              <a:rPr lang="ru-RU" dirty="0" err="1" smtClean="0"/>
              <a:t>джунгарскому</a:t>
            </a:r>
            <a:r>
              <a:rPr lang="ru-RU" dirty="0" smtClean="0"/>
              <a:t> нашествию?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k-KZ" dirty="0" smtClean="0"/>
              <a:t>Курмангазы</a:t>
            </a:r>
            <a:endParaRPr lang="ru-RU" dirty="0"/>
          </a:p>
        </p:txBody>
      </p:sp>
      <p:pic>
        <p:nvPicPr>
          <p:cNvPr id="10" name="Содержимое 9" descr="400px-Uly_Kurmangazy_at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2000240"/>
            <a:ext cx="8072494" cy="435771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 smtClean="0"/>
              <a:t>Д</a:t>
            </a:r>
            <a:r>
              <a:rPr lang="kk-KZ" dirty="0" smtClean="0"/>
              <a:t>омбра</a:t>
            </a:r>
            <a:endParaRPr lang="ru-RU" dirty="0"/>
          </a:p>
        </p:txBody>
      </p:sp>
      <p:pic>
        <p:nvPicPr>
          <p:cNvPr id="4" name="Содержимое 3" descr="dombr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1928802"/>
            <a:ext cx="7143800" cy="450059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НАУРЫЗ МЕЙРАМЫ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Праздник весеннего обновления в Казахстане.</a:t>
            </a:r>
          </a:p>
          <a:p>
            <a:r>
              <a:rPr lang="ru-RU" dirty="0" smtClean="0"/>
              <a:t>« </a:t>
            </a:r>
            <a:r>
              <a:rPr lang="ru-RU" dirty="0" err="1" smtClean="0"/>
              <a:t>Наурыз</a:t>
            </a:r>
            <a:r>
              <a:rPr lang="ru-RU" dirty="0" smtClean="0"/>
              <a:t>» означает « рождение весны».</a:t>
            </a:r>
          </a:p>
          <a:p>
            <a:r>
              <a:rPr lang="ru-RU" dirty="0" smtClean="0"/>
              <a:t>Главным ритуальным блюдом этого праздника является </a:t>
            </a:r>
            <a:r>
              <a:rPr lang="ru-RU" dirty="0" err="1" smtClean="0"/>
              <a:t>наурыз-коже</a:t>
            </a:r>
            <a:r>
              <a:rPr lang="ru-RU" dirty="0" smtClean="0"/>
              <a:t>, состоящий из семи ингредиентов: вода, мясо, соль, жир, мука, злаки и  </a:t>
            </a:r>
          </a:p>
          <a:p>
            <a:r>
              <a:rPr lang="ru-RU" dirty="0" smtClean="0"/>
              <a:t>м</a:t>
            </a:r>
            <a:r>
              <a:rPr lang="ru-RU" dirty="0" smtClean="0"/>
              <a:t>олоко. Эти ингредиенты символизируют радость,</a:t>
            </a:r>
          </a:p>
          <a:p>
            <a:r>
              <a:rPr lang="ru-RU" dirty="0" smtClean="0"/>
              <a:t>у</a:t>
            </a:r>
            <a:r>
              <a:rPr lang="ru-RU" dirty="0" smtClean="0"/>
              <a:t>дачу, мудрость, здоровье, благосостояние, скорость, рост и божественную защиту.</a:t>
            </a:r>
          </a:p>
          <a:p>
            <a:r>
              <a:rPr lang="ru-RU" dirty="0" smtClean="0"/>
              <a:t>С 2001 года </a:t>
            </a:r>
            <a:r>
              <a:rPr lang="ru-RU" dirty="0" err="1" smtClean="0"/>
              <a:t>Наурыз</a:t>
            </a:r>
            <a:r>
              <a:rPr lang="ru-RU" dirty="0" smtClean="0"/>
              <a:t> объявлен государственным </a:t>
            </a:r>
          </a:p>
          <a:p>
            <a:r>
              <a:rPr lang="ru-RU" dirty="0" smtClean="0"/>
              <a:t>п</a:t>
            </a:r>
            <a:r>
              <a:rPr lang="ru-RU" dirty="0" smtClean="0"/>
              <a:t>раздником.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3108" y="1935163"/>
            <a:ext cx="4000528" cy="4389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7873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2445" y="1401764"/>
            <a:ext cx="6551399" cy="545623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71418_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928671"/>
            <a:ext cx="4429156" cy="592932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269439093_rsrrrrr_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5918" y="1214422"/>
            <a:ext cx="5643602" cy="492922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 smtClean="0"/>
              <a:t>кумыс</a:t>
            </a:r>
            <a:endParaRPr lang="ru-RU" dirty="0"/>
          </a:p>
        </p:txBody>
      </p:sp>
      <p:pic>
        <p:nvPicPr>
          <p:cNvPr id="4" name="Содержимое 3" descr="kumi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1928802"/>
            <a:ext cx="6429420" cy="442915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 smtClean="0"/>
              <a:t>казы</a:t>
            </a:r>
            <a:endParaRPr lang="ru-RU" dirty="0"/>
          </a:p>
        </p:txBody>
      </p:sp>
      <p:pic>
        <p:nvPicPr>
          <p:cNvPr id="4" name="Содержимое 3" descr="kaz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2000240"/>
            <a:ext cx="7215238" cy="442915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 smtClean="0"/>
              <a:t>баурсаки</a:t>
            </a:r>
            <a:endParaRPr lang="ru-RU" dirty="0"/>
          </a:p>
        </p:txBody>
      </p:sp>
      <p:pic>
        <p:nvPicPr>
          <p:cNvPr id="4" name="Содержимое 3" descr="baursak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2071678"/>
            <a:ext cx="7286676" cy="414340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st-149882-124898600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3" y="2143116"/>
            <a:ext cx="7572428" cy="421484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Игры.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Кокпар</a:t>
            </a:r>
            <a:r>
              <a:rPr lang="ru-RU" dirty="0" smtClean="0"/>
              <a:t> </a:t>
            </a:r>
            <a:r>
              <a:rPr lang="ru-RU" dirty="0" err="1" smtClean="0"/>
              <a:t>тарту</a:t>
            </a:r>
            <a:r>
              <a:rPr lang="ru-RU" dirty="0" smtClean="0"/>
              <a:t> ( </a:t>
            </a:r>
            <a:r>
              <a:rPr lang="ru-RU" dirty="0" err="1" smtClean="0"/>
              <a:t>козлодрание</a:t>
            </a:r>
            <a:r>
              <a:rPr lang="ru-RU" dirty="0" smtClean="0"/>
              <a:t>)</a:t>
            </a:r>
          </a:p>
          <a:p>
            <a:endParaRPr lang="ru-RU" dirty="0" smtClean="0"/>
          </a:p>
          <a:p>
            <a:r>
              <a:rPr lang="ru-RU" dirty="0" err="1" smtClean="0"/>
              <a:t>Кыз</a:t>
            </a:r>
            <a:r>
              <a:rPr lang="ru-RU" dirty="0" smtClean="0"/>
              <a:t> </a:t>
            </a:r>
            <a:r>
              <a:rPr lang="ru-RU" dirty="0" err="1" smtClean="0"/>
              <a:t>куу</a:t>
            </a:r>
            <a:r>
              <a:rPr lang="ru-RU" dirty="0" smtClean="0"/>
              <a:t> ( догони девушку).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каз игры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2214554"/>
            <a:ext cx="7643866" cy="378621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Рефлексия.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Понравился ли вам этот урок?</a:t>
            </a:r>
          </a:p>
          <a:p>
            <a:endParaRPr lang="ru-RU" dirty="0" smtClean="0"/>
          </a:p>
          <a:p>
            <a:r>
              <a:rPr lang="ru-RU" dirty="0" smtClean="0"/>
              <a:t>Что вы чувствовали?</a:t>
            </a:r>
          </a:p>
          <a:p>
            <a:endParaRPr lang="ru-RU" dirty="0" smtClean="0"/>
          </a:p>
          <a:p>
            <a:r>
              <a:rPr lang="ru-RU" dirty="0" smtClean="0"/>
              <a:t>Что я получил от этого урока?</a:t>
            </a:r>
          </a:p>
          <a:p>
            <a:endParaRPr lang="ru-RU" dirty="0" smtClean="0"/>
          </a:p>
          <a:p>
            <a:r>
              <a:rPr lang="ru-RU" dirty="0" smtClean="0"/>
              <a:t>Давайте поделимся впечатлениями о нашем уроке.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Изобразите ваше впечатление об уроке в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  своем рисунке о </a:t>
            </a:r>
            <a:r>
              <a:rPr lang="ru-RU" dirty="0" err="1" smtClean="0"/>
              <a:t>Наурызе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news_8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2343944"/>
            <a:ext cx="6929486" cy="401401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136</TotalTime>
  <Words>378</Words>
  <Application>Microsoft Office PowerPoint</Application>
  <PresentationFormat>Экран (4:3)</PresentationFormat>
  <Paragraphs>64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Поток</vt:lpstr>
      <vt:lpstr>Урок по музыке на тему: «Наурыз мейрамы»</vt:lpstr>
      <vt:lpstr>Цель урока :</vt:lpstr>
      <vt:lpstr>Задачи:</vt:lpstr>
      <vt:lpstr>Организационный момент.</vt:lpstr>
      <vt:lpstr>весна</vt:lpstr>
      <vt:lpstr>Весна – Көктем</vt:lpstr>
      <vt:lpstr>Слайд 7</vt:lpstr>
      <vt:lpstr>Юрта в степи</vt:lpstr>
      <vt:lpstr>Слайд 9</vt:lpstr>
      <vt:lpstr>Слайд 10</vt:lpstr>
      <vt:lpstr>Викторина.</vt:lpstr>
      <vt:lpstr>Слайд 12</vt:lpstr>
      <vt:lpstr>Курмангазы</vt:lpstr>
      <vt:lpstr>Домбра</vt:lpstr>
      <vt:lpstr>НАУРЫЗ МЕЙРАМЫ</vt:lpstr>
      <vt:lpstr>Слайд 16</vt:lpstr>
      <vt:lpstr>Слайд 17</vt:lpstr>
      <vt:lpstr>Слайд 18</vt:lpstr>
      <vt:lpstr>Слайд 19</vt:lpstr>
      <vt:lpstr>кумыс</vt:lpstr>
      <vt:lpstr>казы</vt:lpstr>
      <vt:lpstr>баурсаки</vt:lpstr>
      <vt:lpstr>Слайд 23</vt:lpstr>
      <vt:lpstr>Игры.</vt:lpstr>
      <vt:lpstr>Слайд 25</vt:lpstr>
      <vt:lpstr>Рефлексия.</vt:lpstr>
      <vt:lpstr>Домашнее задание</vt:lpstr>
      <vt:lpstr>Слайд 28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по музыке на тему: «Наурыз мейрамы»</dc:title>
  <dc:creator>User</dc:creator>
  <cp:lastModifiedBy>User</cp:lastModifiedBy>
  <cp:revision>15</cp:revision>
  <dcterms:created xsi:type="dcterms:W3CDTF">2011-04-04T06:21:58Z</dcterms:created>
  <dcterms:modified xsi:type="dcterms:W3CDTF">2011-04-15T13:38:21Z</dcterms:modified>
</cp:coreProperties>
</file>