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75" r:id="rId2"/>
    <p:sldId id="27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3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7FFAD-5992-4884-A32C-B46CAA840E6F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B1D08-6136-46BF-BBA7-732A9011C1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3454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DDE90-0FED-4D0E-A940-444F5BD565B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801327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F9C08E-3D37-4691-B7BE-518716D4695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93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7FCE48-C595-4A5B-8AAA-0E03E09C35E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23090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16F4-9E7A-40BE-88C5-C10DBC86761E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9103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838C7-DD60-4D19-9ACF-4AF1817EE91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61240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D8ECB1-8696-454A-866D-E711ED6F2C2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3897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BFCD-2756-4CE7-AA65-88C66A14115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03535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D9F06-AA84-4B0D-B6B6-1EFBF34E83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2436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5C245-B20C-4158-AD6B-A7E0A6BCECF1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70140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546F1-AB02-434E-95E9-713643C0E1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64775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54789D-B709-42B6-A5FE-883DB87BB69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9651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C1100B2-5137-4993-8232-DB666230567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7131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1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WordArt 3"/>
          <p:cNvSpPr>
            <a:spLocks noChangeArrowheads="1" noChangeShapeType="1" noTextEdit="1"/>
          </p:cNvSpPr>
          <p:nvPr/>
        </p:nvSpPr>
        <p:spPr bwMode="auto">
          <a:xfrm>
            <a:off x="1692275" y="1700213"/>
            <a:ext cx="5772150" cy="2811462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0"/>
                <a:gd name="adj2" fmla="val 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solidFill>
                <a:srgbClr val="008080"/>
              </a:solidFill>
              <a:effectLst>
                <a:outerShdw dist="53882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1884879"/>
            <a:ext cx="720080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ct val="20000"/>
              </a:spcBef>
            </a:pPr>
            <a:r>
              <a:rPr lang="ru-RU" sz="7200" b="1" dirty="0">
                <a:solidFill>
                  <a:srgbClr val="FF0000"/>
                </a:solidFill>
                <a:latin typeface="Calibri"/>
              </a:rPr>
              <a:t> </a:t>
            </a:r>
            <a:r>
              <a:rPr lang="ru-RU" sz="7200" b="1" dirty="0" smtClean="0">
                <a:solidFill>
                  <a:srgbClr val="FF0000"/>
                </a:solidFill>
                <a:latin typeface="Calibri"/>
              </a:rPr>
              <a:t>        </a:t>
            </a: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Приветствие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ct val="20000"/>
              </a:spcBef>
            </a:pPr>
            <a:endParaRPr lang="ru-RU" sz="7200" b="1" dirty="0">
              <a:solidFill>
                <a:srgbClr val="FF0000"/>
              </a:solidFill>
              <a:latin typeface="Calibri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93784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690563"/>
            <a:ext cx="7164090" cy="4610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087433" y="5589240"/>
            <a:ext cx="21475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Здравствуй!</a:t>
            </a:r>
          </a:p>
        </p:txBody>
      </p:sp>
    </p:spTree>
    <p:extLst>
      <p:ext uri="{BB962C8B-B14F-4D97-AF65-F5344CB8AC3E}">
        <p14:creationId xmlns="" xmlns:p14="http://schemas.microsoft.com/office/powerpoint/2010/main" val="328294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0563"/>
            <a:ext cx="7054428" cy="3746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884361" y="4653135"/>
            <a:ext cx="312457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Приветствую вас!</a:t>
            </a:r>
            <a:endParaRPr kumimoji="0" lang="ru-RU" sz="2800" b="1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77227"/>
            <a:ext cx="7139136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479374" y="5013176"/>
            <a:ext cx="5112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Алло! Добрый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день,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Аида.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0795" y="404813"/>
            <a:ext cx="7200800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07904" y="551723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Добрый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вечер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=""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814"/>
            <a:ext cx="7488832" cy="41043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515719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Здорово!</a:t>
            </a:r>
          </a:p>
        </p:txBody>
      </p:sp>
    </p:spTree>
    <p:extLst>
      <p:ext uri="{BB962C8B-B14F-4D97-AF65-F5344CB8AC3E}">
        <p14:creationId xmlns="" xmlns:p14="http://schemas.microsoft.com/office/powerpoint/2010/main" val="1626131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04814"/>
            <a:ext cx="7560840" cy="381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9792" y="465313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Доброго здоровья!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989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690564"/>
            <a:ext cx="7200800" cy="3674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131840" y="515719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Привет!</a:t>
            </a:r>
          </a:p>
        </p:txBody>
      </p:sp>
    </p:spTree>
    <p:extLst>
      <p:ext uri="{BB962C8B-B14F-4D97-AF65-F5344CB8AC3E}">
        <p14:creationId xmlns="" xmlns:p14="http://schemas.microsoft.com/office/powerpoint/2010/main" val="269895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6776" y="515719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Салют!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4813"/>
            <a:ext cx="7488832" cy="4104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3442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31840" y="5157192"/>
            <a:ext cx="4032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Нижайший поклон!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660" y="457537"/>
            <a:ext cx="7272808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34421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44145" y="5157192"/>
            <a:ext cx="56886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неправильно на картинке?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836712"/>
            <a:ext cx="6913518" cy="37444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8346" y="315119"/>
            <a:ext cx="2328863" cy="1322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66475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FFFF99"/>
            </a:gs>
            <a:gs pos="50000">
              <a:schemeClr val="bg1"/>
            </a:gs>
            <a:gs pos="100000">
              <a:srgbClr val="FFFF99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 descr="ramka02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32" r="85695" b="8368"/>
          <a:stretch>
            <a:fillRect/>
          </a:stretch>
        </p:blipFill>
        <p:spPr bwMode="auto">
          <a:xfrm>
            <a:off x="0" y="0"/>
            <a:ext cx="9810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WordArt 5"/>
          <p:cNvSpPr>
            <a:spLocks noChangeArrowheads="1" noChangeShapeType="1" noTextEdit="1"/>
          </p:cNvSpPr>
          <p:nvPr/>
        </p:nvSpPr>
        <p:spPr bwMode="auto">
          <a:xfrm>
            <a:off x="2843213" y="404813"/>
            <a:ext cx="3971925" cy="571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3600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8080">
                  <a:alpha val="41960"/>
                </a:srgbClr>
              </a:soli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94789" y="4860288"/>
            <a:ext cx="5760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Что неправильно на картинке?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741" y="408261"/>
            <a:ext cx="6624737" cy="3956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185" y="0"/>
            <a:ext cx="2182813" cy="1211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176527" y="476672"/>
            <a:ext cx="1924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Добрый вечер!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6475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42</Words>
  <Application>Microsoft Office PowerPoint</Application>
  <PresentationFormat>Экран (4:3)</PresentationFormat>
  <Paragraphs>13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Оформление по умолчанию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Приветствие</dc:title>
  <dc:creator>Сеитова_К</dc:creator>
  <cp:lastModifiedBy>РОО</cp:lastModifiedBy>
  <cp:revision>23</cp:revision>
  <dcterms:created xsi:type="dcterms:W3CDTF">2014-05-22T10:17:41Z</dcterms:created>
  <dcterms:modified xsi:type="dcterms:W3CDTF">2018-04-10T12:15:08Z</dcterms:modified>
</cp:coreProperties>
</file>