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4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159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6B14B-CC20-4877-85E4-31CB75503D6B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79953-45F8-4E59-A3F2-7E054BBBE7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79953-45F8-4E59-A3F2-7E054BBBE7BF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g-fotki.yandex.ru/get/0/jabucci.3/0_d2_13d619ab_X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hyperlink" Target="http://images.yandex.kz/yandsearch?source=psearch&amp;img_url=http://im7.asset.yvimg.kz/userimages/mrojin/rK9Lx9053PxaMc3h8NgB0dL2QC2UmR.jpg&amp;uinfo=sw-1325-sh-611-fw-1100-fh-448-pd-1&amp;tld=kz&amp;p=1&amp;text=%D0%90%D2%93%D0%B0%D1%88%20%D1%88%D0%B5%D0%B1%D0%B5%D1%80%D1%96,&amp;noreask=1&amp;pos=35&amp;rpt=simage&amp;lr=16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images.yandex.kz/yandsearch?source=psearch&amp;text=%D0%90%D2%93%D0%B0%D1%88%20%D1%88%D0%B5%D0%B1%D0%B5%D1%80%D1%96,&amp;noreask=1&amp;img_url=http://mirfactov.com/wp-content/uploads/5339.jpg&amp;pos=9&amp;rpt=simage&amp;lr=164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openxmlformats.org/officeDocument/2006/relationships/hyperlink" Target="http://images.yandex.kz/yandsearch?source=psearch&amp;img_url=http://altaynews.kz/kaz/uploads/posts/2012-12/thumbs/1355891194_1.jpg&amp;uinfo=sw-1325-sh-611-fw-1100-fh-448-pd-1&amp;tld=kz&amp;p=1&amp;text=%D0%90%D2%93%D0%B0%D1%88%20%D1%88%D0%B5%D0%B1%D0%B5%D1%80%D1%96,&amp;noreask=1&amp;pos=46&amp;rpt=simage&amp;lr=164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g-fotki.yandex.ru/get/0/jabucci.3/0_d2_13d619ab_X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Школа\Desktop\35f610cc23d7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5984" y="428604"/>
            <a:ext cx="5072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3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Үй  тапсырмасы.</a:t>
            </a:r>
            <a:r>
              <a:rPr lang="kk-KZ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3600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571472" y="1643050"/>
            <a:ext cx="800105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*Электр  энергиясын  ток  көзінен  тұтынушыға  жеткізу  үшін не қажет?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*Жақсы  өткізгіштер тобына  қандай  материалдар  жатады?  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*Ток  көзін  өткізбейтін  қандай  материалдар?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*Қандай электр желілерін білесіңдер?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Школа\Desktop\e07ec04757b8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6021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kk-K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Ой  қозғау.   </a:t>
            </a:r>
            <a:r>
              <a:rPr kumimoji="0" lang="kk-KZ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Жұмбақтар  шешу.</a:t>
            </a:r>
            <a:r>
              <a:rPr kumimoji="0" lang="kk-K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Нанда  бар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      Нәнде  жақ         		</a:t>
            </a:r>
            <a:r>
              <a:rPr kumimoji="0" lang="kk-KZ" sz="28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      </a:t>
            </a: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kk-KZ" sz="2800" i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Ғасырда  бар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   Асырда  жақ  	    		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Санда  бар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Сәнде  жоқ          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Қашта  бар </a:t>
            </a:r>
            <a:endParaRPr kumimoji="0" lang="kk-KZ" sz="28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                       Қаста  жоқ   </a:t>
            </a:r>
            <a:r>
              <a:rPr kumimoji="0" lang="kk-KZ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    </a:t>
            </a:r>
            <a:r>
              <a:rPr kumimoji="0" lang="kk-KZ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а 135 из 693595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28596" y="1357298"/>
            <a:ext cx="850112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000" dirty="0" smtClean="0"/>
              <a:t>Сәуірдің  жиырмасы </a:t>
            </a:r>
          </a:p>
          <a:p>
            <a:pPr algn="ctr"/>
            <a:endParaRPr lang="kk-KZ" sz="4000" dirty="0" smtClean="0"/>
          </a:p>
          <a:p>
            <a:pPr algn="ctr"/>
            <a:endParaRPr lang="kk-KZ" sz="4000" dirty="0" smtClean="0"/>
          </a:p>
          <a:p>
            <a:pPr algn="ctr"/>
            <a:r>
              <a:rPr lang="ru-RU" sz="4000" dirty="0" smtClean="0"/>
              <a:t>«</a:t>
            </a:r>
            <a:r>
              <a:rPr lang="kk-KZ" sz="4000" dirty="0" smtClean="0"/>
              <a:t>Ағаштан  телефон  қойғыш  бұйымын жасау</a:t>
            </a:r>
            <a:r>
              <a:rPr lang="ru-RU" sz="4000" dirty="0" smtClean="0"/>
              <a:t>»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Школа\Desktop\e07ec04757b8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image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429132"/>
            <a:ext cx="331787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30003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m0-tub-kz.yandex.net/i?id=642186186-32-72&amp;n=21">
            <a:hlinkClick r:id="rId5" tgtFrame="&quot;_blank&quot;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428604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7-tub-kz.yandex.net/i?id=321365775-24-72&amp;n=21">
            <a:hlinkClick r:id="rId7" tgtFrame="&quot;_blank&quot;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4500570"/>
            <a:ext cx="285752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m3-tub-kz.yandex.net/i?id=451533454-60-72&amp;n=21">
            <a:hlinkClick r:id="rId9" tgtFrame="&quot;_blank&quot;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2714620"/>
            <a:ext cx="1928826" cy="1785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5" descr="C:\Users\Школа\Desktop\35f610cc23d7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214282" y="285728"/>
            <a:ext cx="892971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Техникалық  қауіпсіздік  ережесін  қайталау.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Арнайы киімі жинақы болуы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Берілген операциялар кезегін бақылай отырып тек мұғалім тапсырған жұмыстарды орындауы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Мұғалімнің рұқсатынсыз станоктарда жұмыс істемеуі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Тек жарамды аспаптармен жұмыс істеп, өз орнымен қолдануы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Жұмыс орнынан жанқа мен ұнтақтарды арнайы щеткамен тазалауы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Станокта жұмыс  істеу кезегін бақылап,  жұмыс істеушіге жақындамауы,  кедергі жасамауы 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Жұмыс  кезінде сөйлесіп,  бөтен істермен айналыспауы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Сабақ  соңында жұмыс  орның тазалап,   бұйым мен аспаптарды мұғалімге өткізуі тиіс.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Барлық  еңбек  қауіпсіздік ережесі бұзылу және  жарақат алу жағдайында  тез арада мұғалімге хабарлауы тиіс.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 descr="wave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071546"/>
            <a:ext cx="7143800" cy="4071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Школа\Desktop\e07ec04757b8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214290"/>
            <a:ext cx="892971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Сергіту  сәті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Мақал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мәтелдердің  қалып  кеткен  сөзін  табу. 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Қанша  жуан  болсада , 						Жалғыз  .............  үй  болмас. 			</a:t>
            </a: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Жігітке  жеті  ..........  де  аз,   			</a:t>
            </a:r>
            <a:r>
              <a:rPr lang="kk-KZ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Жетпіс  ........  көп  емес. </a:t>
            </a:r>
            <a:r>
              <a:rPr lang="kk-KZ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		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kk-KZ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Өнерлінің  қолы  алтын,    				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Өлеңшінің  ...........  алтын.        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kk-KZ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Жеті  рет  өлшеп  ......  рет  кес.             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а 135 из 693595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85720" y="642918"/>
            <a:ext cx="864399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Сабақты  бекіту</a:t>
            </a:r>
            <a:r>
              <a:rPr kumimoji="0" lang="kk-K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Тұрмыста  кеңінен  қолданылатын  ағаштар?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Үй  мүліктерін  жасауға  қолданылатын  ағаш  түрі 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Ағаштан  қандай  бұйымдар  жасауға  болады?</a:t>
            </a:r>
            <a:endParaRPr kumimoji="0" lang="kk-K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psdgraphics.com/wp-content/uploads/2009/06/photoshop-backgroun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1857356" y="2428868"/>
            <a:ext cx="4357718" cy="135732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Телефон 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қойғыш бұйым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1" name="AutoShape 1"/>
          <p:cNvSpPr>
            <a:spLocks noChangeShapeType="1"/>
          </p:cNvSpPr>
          <p:nvPr/>
        </p:nvSpPr>
        <p:spPr bwMode="auto">
          <a:xfrm flipV="1">
            <a:off x="4071934" y="1785926"/>
            <a:ext cx="45719" cy="64294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104775" y="457200"/>
            <a:ext cx="3770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285720" y="357166"/>
            <a:ext cx="80724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Топтастыру  әдісі.</a:t>
            </a:r>
            <a:endParaRPr kumimoji="0" lang="kk-K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AutoShape 1"/>
          <p:cNvSpPr>
            <a:spLocks noChangeShapeType="1"/>
          </p:cNvSpPr>
          <p:nvPr/>
        </p:nvSpPr>
        <p:spPr bwMode="auto">
          <a:xfrm flipH="1" flipV="1">
            <a:off x="1142977" y="3097530"/>
            <a:ext cx="714380" cy="4571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1"/>
          <p:cNvSpPr>
            <a:spLocks noChangeShapeType="1"/>
          </p:cNvSpPr>
          <p:nvPr/>
        </p:nvSpPr>
        <p:spPr bwMode="auto">
          <a:xfrm flipV="1">
            <a:off x="6215074" y="3097530"/>
            <a:ext cx="857256" cy="4571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AutoShape 1"/>
          <p:cNvSpPr>
            <a:spLocks noChangeShapeType="1"/>
          </p:cNvSpPr>
          <p:nvPr/>
        </p:nvSpPr>
        <p:spPr bwMode="auto">
          <a:xfrm>
            <a:off x="4214810" y="3786192"/>
            <a:ext cx="45719" cy="85725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 descr="wave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1285860"/>
            <a:ext cx="67151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Үйге  тапсырма:</a:t>
            </a:r>
          </a:p>
          <a:p>
            <a:pPr algn="ctr"/>
            <a:endParaRPr lang="kk-KZ" sz="4000" b="1" i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kk-KZ" sz="3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Технологиялық  картасын орындау  </a:t>
            </a:r>
          </a:p>
          <a:p>
            <a:pPr algn="ctr"/>
            <a:endParaRPr lang="kk-KZ" sz="24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205</Words>
  <PresentationFormat>Экран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Нурболат</dc:creator>
  <cp:lastModifiedBy>Нурболат</cp:lastModifiedBy>
  <cp:revision>11</cp:revision>
  <dcterms:created xsi:type="dcterms:W3CDTF">2016-04-19T18:42:30Z</dcterms:created>
  <dcterms:modified xsi:type="dcterms:W3CDTF">2018-04-12T20:57:05Z</dcterms:modified>
</cp:coreProperties>
</file>