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460263A-DC7D-437A-903B-98BF8D01372E}">
          <p14:sldIdLst>
            <p14:sldId id="256"/>
            <p14:sldId id="257"/>
            <p14:sldId id="258"/>
            <p14:sldId id="259"/>
            <p14:sldId id="260"/>
            <p14:sldId id="261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2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0D34-9105-4D35-B3DF-67453ED42309}" type="datetimeFigureOut">
              <a:rPr lang="ru-RU" smtClean="0"/>
              <a:t>09.04.2018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EE7E2-F229-4522-BFC8-FC559895FF3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0D34-9105-4D35-B3DF-67453ED42309}" type="datetimeFigureOut">
              <a:rPr lang="ru-RU" smtClean="0"/>
              <a:t>09.04.2018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EE7E2-F229-4522-BFC8-FC559895FF3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0D34-9105-4D35-B3DF-67453ED42309}" type="datetimeFigureOut">
              <a:rPr lang="ru-RU" smtClean="0"/>
              <a:t>09.04.2018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EE7E2-F229-4522-BFC8-FC559895FF3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0D34-9105-4D35-B3DF-67453ED42309}" type="datetimeFigureOut">
              <a:rPr lang="ru-RU" smtClean="0"/>
              <a:t>09.04.2018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EE7E2-F229-4522-BFC8-FC559895FF3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0D34-9105-4D35-B3DF-67453ED42309}" type="datetimeFigureOut">
              <a:rPr lang="ru-RU" smtClean="0"/>
              <a:t>09.04.2018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EE7E2-F229-4522-BFC8-FC559895FF3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0D34-9105-4D35-B3DF-67453ED42309}" type="datetimeFigureOut">
              <a:rPr lang="ru-RU" smtClean="0"/>
              <a:t>09.04.2018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EE7E2-F229-4522-BFC8-FC559895FF3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0D34-9105-4D35-B3DF-67453ED42309}" type="datetimeFigureOut">
              <a:rPr lang="ru-RU" smtClean="0"/>
              <a:t>09.04.2018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EE7E2-F229-4522-BFC8-FC559895FF3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0D34-9105-4D35-B3DF-67453ED42309}" type="datetimeFigureOut">
              <a:rPr lang="ru-RU" smtClean="0"/>
              <a:t>09.04.2018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EE7E2-F229-4522-BFC8-FC559895FF3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0D34-9105-4D35-B3DF-67453ED42309}" type="datetimeFigureOut">
              <a:rPr lang="ru-RU" smtClean="0"/>
              <a:t>09.04.2018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EE7E2-F229-4522-BFC8-FC559895FF3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0D34-9105-4D35-B3DF-67453ED42309}" type="datetimeFigureOut">
              <a:rPr lang="ru-RU" smtClean="0"/>
              <a:t>09.04.2018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EE7E2-F229-4522-BFC8-FC559895FF3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00D34-9105-4D35-B3DF-67453ED42309}" type="datetimeFigureOut">
              <a:rPr lang="ru-RU" smtClean="0"/>
              <a:t>09.04.2018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EE7E2-F229-4522-BFC8-FC559895FF38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AC00D34-9105-4D35-B3DF-67453ED42309}" type="datetimeFigureOut">
              <a:rPr lang="ru-RU" smtClean="0"/>
              <a:t>09.04.2018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3DEE7E2-F229-4522-BFC8-FC559895FF3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1224136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ru-RU" sz="9600" dirty="0" smtClean="0">
                <a:solidFill>
                  <a:schemeClr val="tx2">
                    <a:lumMod val="50000"/>
                  </a:schemeClr>
                </a:solidFill>
              </a:rPr>
              <a:t>День </a:t>
            </a:r>
            <a:r>
              <a:rPr lang="ru-RU" sz="9600" dirty="0">
                <a:solidFill>
                  <a:schemeClr val="tx2">
                    <a:lumMod val="50000"/>
                  </a:schemeClr>
                </a:solidFill>
              </a:rPr>
              <a:t>птиц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39643" y="5384800"/>
            <a:ext cx="6400800" cy="14732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Если вы поймали птицу, то не держите её в клетке, не делайте так, чтобы она захотела улететь от вас, но не могла. А сделайте так, чтобы она могла улететь, но не захотела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.                         </a:t>
            </a:r>
          </a:p>
          <a:p>
            <a:pPr algn="l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                                                                                                          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</a:rPr>
              <a:t>Ошо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829245"/>
            <a:ext cx="5006370" cy="3456384"/>
          </a:xfrm>
          <a:prstGeom prst="rect">
            <a:avLst/>
          </a:prstGeom>
        </p:spPr>
      </p:pic>
      <p:pic>
        <p:nvPicPr>
          <p:cNvPr id="5" name="Penie_ptic_v_lesu_-_Penie_ptic_v_lesu_s_muzykoj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198" y="6231514"/>
            <a:ext cx="716378" cy="62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9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>
                <a:solidFill>
                  <a:schemeClr val="tx2">
                    <a:lumMod val="50000"/>
                  </a:schemeClr>
                </a:solidFill>
              </a:rPr>
              <a:t>Международный день птиц </a:t>
            </a:r>
            <a:r>
              <a:rPr lang="ru-RU" sz="4800" b="1" dirty="0" smtClean="0">
                <a:solidFill>
                  <a:schemeClr val="tx2">
                    <a:lumMod val="50000"/>
                  </a:schemeClr>
                </a:solidFill>
              </a:rPr>
              <a:t>-  </a:t>
            </a:r>
            <a:r>
              <a:rPr lang="ru-RU" sz="4800" b="1" dirty="0">
                <a:solidFill>
                  <a:schemeClr val="tx2">
                    <a:lumMod val="50000"/>
                  </a:schemeClr>
                </a:solidFill>
              </a:rPr>
              <a:t>1 апреля.</a:t>
            </a:r>
            <a:endParaRPr lang="ru-RU" sz="4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3483298"/>
            <a:ext cx="3859849" cy="33747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896" y="2179658"/>
            <a:ext cx="2992465" cy="20989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23" y="4509120"/>
            <a:ext cx="4369077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25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068960"/>
            <a:ext cx="6620228" cy="372387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476672"/>
            <a:ext cx="80648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Впервые 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</a:rPr>
              <a:t>День птиц, как массовый детский праздник, стал проводиться в Соединенных Штатах Америки.</a:t>
            </a:r>
          </a:p>
        </p:txBody>
      </p:sp>
    </p:spTree>
    <p:extLst>
      <p:ext uri="{BB962C8B-B14F-4D97-AF65-F5344CB8AC3E}">
        <p14:creationId xmlns:p14="http://schemas.microsoft.com/office/powerpoint/2010/main" val="59020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404664"/>
            <a:ext cx="62584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"</a:t>
            </a:r>
            <a:r>
              <a:rPr lang="ru-RU" sz="2800" dirty="0" err="1" smtClean="0"/>
              <a:t>Питтсбургская</a:t>
            </a:r>
            <a:r>
              <a:rPr lang="ru-RU" sz="2800" dirty="0" smtClean="0"/>
              <a:t> телеграфная хроника"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052736"/>
            <a:ext cx="3556233" cy="576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36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332656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Первая 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книга по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привлечению 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птиц — “Всеобщая защита птиц”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412776"/>
            <a:ext cx="3278450" cy="497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11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12776"/>
            <a:ext cx="7456828" cy="419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36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28650"/>
            <a:ext cx="76200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92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2956"/>
            <a:ext cx="9144000" cy="595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39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407"/>
            <a:ext cx="9144000" cy="605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69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382"/>
            <a:ext cx="9144000" cy="610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36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02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07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27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48680"/>
            <a:ext cx="7950075" cy="6143240"/>
          </a:xfrm>
        </p:spPr>
      </p:pic>
    </p:spTree>
    <p:extLst>
      <p:ext uri="{BB962C8B-B14F-4D97-AF65-F5344CB8AC3E}">
        <p14:creationId xmlns:p14="http://schemas.microsoft.com/office/powerpoint/2010/main" val="108063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90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85800"/>
            <a:ext cx="7315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07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81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511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93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1071562"/>
            <a:ext cx="7543800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61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952500"/>
            <a:ext cx="85725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02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52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115</TotalTime>
  <Words>43</Words>
  <Application>Microsoft Office PowerPoint</Application>
  <PresentationFormat>Экран (4:3)</PresentationFormat>
  <Paragraphs>7</Paragraphs>
  <Slides>21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Волна</vt:lpstr>
      <vt:lpstr>День птиц </vt:lpstr>
      <vt:lpstr>Международный день птиц -  1 апреля.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птиц</dc:title>
  <dc:creator>Admin</dc:creator>
  <cp:lastModifiedBy>Admin</cp:lastModifiedBy>
  <cp:revision>9</cp:revision>
  <dcterms:created xsi:type="dcterms:W3CDTF">2018-04-09T16:21:43Z</dcterms:created>
  <dcterms:modified xsi:type="dcterms:W3CDTF">2018-04-09T18:17:31Z</dcterms:modified>
</cp:coreProperties>
</file>