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4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75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72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81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43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73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603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593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26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16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06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D6157-1343-4947-AA6C-2F4A76735EA2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BCCB7-773C-4F9C-BE9F-B6C5B96344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39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otan.cc/prepod/_bloks/pic/wrscpmv-002.png" TargetMode="External"/><Relationship Id="rId2" Type="http://schemas.openxmlformats.org/officeDocument/2006/relationships/hyperlink" Target="http://img0.liveinternet.ru/images/attach/c/5/87/43/87043006_large_Pticuy__63_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playcast.ru/uploads/2014/09/24/9951736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2287" y="785611"/>
            <a:ext cx="9151513" cy="905077"/>
          </a:xfrm>
        </p:spPr>
        <p:txBody>
          <a:bodyPr/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аблон презентации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932841"/>
            <a:ext cx="6296696" cy="3965683"/>
          </a:xfrm>
        </p:spPr>
      </p:pic>
      <p:sp>
        <p:nvSpPr>
          <p:cNvPr id="5" name="Прямоугольник 4"/>
          <p:cNvSpPr/>
          <p:nvPr/>
        </p:nvSpPr>
        <p:spPr>
          <a:xfrm flipH="1">
            <a:off x="6967470" y="2080260"/>
            <a:ext cx="49883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птиц</a:t>
            </a:r>
            <a:endParaRPr lang="ru-RU" sz="6000" dirty="0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81482" y="3623529"/>
            <a:ext cx="487231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 </a:t>
            </a:r>
            <a:r>
              <a:rPr lang="ru-RU" sz="2000" dirty="0" smtClean="0"/>
              <a:t>          </a:t>
            </a:r>
            <a:r>
              <a:rPr lang="ru-RU" dirty="0" smtClean="0"/>
              <a:t>Автор</a:t>
            </a:r>
            <a:r>
              <a:rPr lang="ru-RU" dirty="0"/>
              <a:t>: учитель </a:t>
            </a:r>
            <a:r>
              <a:rPr lang="ru-RU" dirty="0" smtClean="0"/>
              <a:t>биологии</a:t>
            </a:r>
          </a:p>
          <a:p>
            <a:r>
              <a:rPr lang="ru-RU" dirty="0" smtClean="0"/>
              <a:t>    </a:t>
            </a:r>
            <a:r>
              <a:rPr lang="ru-RU" dirty="0"/>
              <a:t>МКОУ «</a:t>
            </a:r>
            <a:r>
              <a:rPr lang="ru-RU" dirty="0" err="1"/>
              <a:t>Новокаякентская</a:t>
            </a:r>
            <a:r>
              <a:rPr lang="ru-RU" dirty="0"/>
              <a:t> СОШ»    </a:t>
            </a:r>
          </a:p>
          <a:p>
            <a:r>
              <a:rPr lang="ru-RU" dirty="0"/>
              <a:t>                                                           </a:t>
            </a:r>
            <a:r>
              <a:rPr lang="ru-RU" dirty="0" smtClean="0"/>
              <a:t>                                              Республика </a:t>
            </a:r>
            <a:r>
              <a:rPr lang="ru-RU" dirty="0"/>
              <a:t>Дагестан                                                                                                                               </a:t>
            </a:r>
          </a:p>
          <a:p>
            <a:r>
              <a:rPr lang="ru-RU" dirty="0"/>
              <a:t>     </a:t>
            </a:r>
            <a:r>
              <a:rPr lang="ru-RU" dirty="0" smtClean="0"/>
              <a:t> </a:t>
            </a:r>
            <a:r>
              <a:rPr lang="ru-RU" dirty="0" err="1"/>
              <a:t>Умалатова</a:t>
            </a:r>
            <a:r>
              <a:rPr lang="ru-RU" dirty="0"/>
              <a:t> </a:t>
            </a:r>
            <a:r>
              <a:rPr lang="ru-RU" dirty="0" err="1"/>
              <a:t>Равганият</a:t>
            </a:r>
            <a:r>
              <a:rPr lang="ru-RU" dirty="0"/>
              <a:t> </a:t>
            </a:r>
            <a:r>
              <a:rPr lang="ru-RU" dirty="0" err="1"/>
              <a:t>Бийбулатовна</a:t>
            </a:r>
            <a:r>
              <a:rPr lang="ru-RU" dirty="0"/>
              <a:t> </a:t>
            </a:r>
          </a:p>
          <a:p>
            <a:r>
              <a:rPr lang="ru-RU" dirty="0"/>
              <a:t>                                                                              </a:t>
            </a:r>
            <a:r>
              <a:rPr lang="ru-RU" dirty="0" smtClean="0"/>
              <a:t>                                                                     </a:t>
            </a:r>
            <a:r>
              <a:rPr lang="ru-RU" sz="2000" dirty="0" smtClean="0"/>
              <a:t>2017 </a:t>
            </a:r>
            <a:r>
              <a:rPr lang="ru-RU" sz="2000" dirty="0"/>
              <a:t>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99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" y="963057"/>
            <a:ext cx="1760220" cy="148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-90152" y="1"/>
            <a:ext cx="12282152" cy="6858000"/>
          </a:xfrm>
          <a:prstGeom prst="fram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03" y="1064028"/>
            <a:ext cx="1469263" cy="127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мка 2"/>
          <p:cNvSpPr/>
          <p:nvPr/>
        </p:nvSpPr>
        <p:spPr>
          <a:xfrm>
            <a:off x="0" y="-302764"/>
            <a:ext cx="12192000" cy="6858000"/>
          </a:xfrm>
          <a:prstGeom prst="fram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9712" y="3560683"/>
            <a:ext cx="6774287" cy="178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1.http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://img0.liveinternet.ru/images/attach/c/5/87/43/87043006_large_Pticuy__63_.png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u="sng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2.https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://botan.cc/prepod/_bloks/pic/wrscpmv-002.png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u="sng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3.http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://www.playcast.ru/uploads/2014/09/24/9951736.png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69712" y="3049022"/>
            <a:ext cx="513648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информации: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39414" y="540913"/>
            <a:ext cx="610458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  <a:r>
              <a:rPr lang="ru-RU" dirty="0" err="1" smtClean="0">
                <a:latin typeface="Times New Roman" pitchFamily="18" charset="0"/>
                <a:cs typeface="Arial" pitchFamily="34" charset="0"/>
              </a:rPr>
              <a:t>интернет-ресурсы</a:t>
            </a:r>
            <a:r>
              <a:rPr lang="ru-RU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ru-RU" dirty="0">
                <a:latin typeface="Times New Roman" pitchFamily="18" charset="0"/>
                <a:cs typeface="Arial" pitchFamily="34" charset="0"/>
              </a:rPr>
              <a:t>и </a:t>
            </a:r>
            <a:r>
              <a:rPr lang="ru-RU" dirty="0" smtClean="0">
                <a:latin typeface="Times New Roman" pitchFamily="18" charset="0"/>
                <a:cs typeface="Arial" pitchFamily="34" charset="0"/>
              </a:rPr>
              <a:t>автора </a:t>
            </a:r>
            <a:r>
              <a:rPr lang="ru-RU" dirty="0">
                <a:latin typeface="Times New Roman" pitchFamily="18" charset="0"/>
                <a:cs typeface="Arial" pitchFamily="34" charset="0"/>
              </a:rPr>
              <a:t>шаблона: </a:t>
            </a:r>
            <a:endParaRPr lang="ru-RU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 </a:t>
            </a:r>
            <a:r>
              <a:rPr lang="ru-RU" b="1" dirty="0" err="1"/>
              <a:t>Умалатова</a:t>
            </a:r>
            <a:r>
              <a:rPr lang="ru-RU" b="1" dirty="0"/>
              <a:t> </a:t>
            </a:r>
            <a:r>
              <a:rPr lang="ru-RU" b="1" dirty="0" err="1"/>
              <a:t>Равганият</a:t>
            </a:r>
            <a:r>
              <a:rPr lang="ru-RU" b="1" dirty="0"/>
              <a:t> </a:t>
            </a:r>
            <a:r>
              <a:rPr lang="ru-RU" b="1" dirty="0" err="1"/>
              <a:t>Бийбулатовна</a:t>
            </a:r>
            <a:r>
              <a:rPr lang="ru-RU" b="1" dirty="0"/>
              <a:t> </a:t>
            </a:r>
            <a:endParaRPr lang="en-US" dirty="0">
              <a:latin typeface="Times New Roman" pitchFamily="18" charset="0"/>
              <a:cs typeface="Arial" pitchFamily="34" charset="0"/>
            </a:endParaRPr>
          </a:p>
          <a:p>
            <a:r>
              <a:rPr lang="ru-RU" dirty="0"/>
              <a:t>                                                         учитель биологии</a:t>
            </a:r>
          </a:p>
          <a:p>
            <a:r>
              <a:rPr lang="ru-RU" dirty="0"/>
              <a:t>                                           МКОУ «</a:t>
            </a:r>
            <a:r>
              <a:rPr lang="ru-RU" dirty="0" err="1"/>
              <a:t>Новокаякентская</a:t>
            </a:r>
            <a:r>
              <a:rPr lang="ru-RU" dirty="0"/>
              <a:t> СОШ»    </a:t>
            </a:r>
          </a:p>
          <a:p>
            <a:r>
              <a:rPr lang="ru-RU" dirty="0"/>
              <a:t>                                        </a:t>
            </a:r>
            <a:r>
              <a:rPr lang="ru-RU" dirty="0" smtClean="0"/>
              <a:t>          </a:t>
            </a:r>
            <a:r>
              <a:rPr lang="ru-RU" dirty="0"/>
              <a:t>Республика Дагестан                                            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309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78</Words>
  <Application>Microsoft Office PowerPoint</Application>
  <PresentationFormat>Широкоэкранный</PresentationFormat>
  <Paragraphs>20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Шаблон презентации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Ravganiyt</dc:creator>
  <cp:lastModifiedBy>Ravganiyt</cp:lastModifiedBy>
  <cp:revision>10</cp:revision>
  <dcterms:created xsi:type="dcterms:W3CDTF">2017-12-01T18:54:14Z</dcterms:created>
  <dcterms:modified xsi:type="dcterms:W3CDTF">2018-04-26T20:13:42Z</dcterms:modified>
</cp:coreProperties>
</file>