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8" r:id="rId1"/>
  </p:sldMasterIdLst>
  <p:sldIdLst>
    <p:sldId id="262" r:id="rId2"/>
    <p:sldId id="259" r:id="rId3"/>
    <p:sldId id="258" r:id="rId4"/>
    <p:sldId id="261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5319" autoAdjust="0"/>
  </p:normalViewPr>
  <p:slideViewPr>
    <p:cSldViewPr snapToGrid="0">
      <p:cViewPr varScale="1">
        <p:scale>
          <a:sx n="41" d="100"/>
          <a:sy n="41" d="100"/>
        </p:scale>
        <p:origin x="9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1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45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311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247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10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31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03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7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285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213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25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4476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171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2430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149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628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738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7274080-BB27-4E80-920C-9009F6864F11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1EC8CF1-26D4-4C59-93CB-445EC2F2AD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165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  <p:sldLayoutId id="214748400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zhavka.my1.ru/novosti/les.jp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kcoin8.com/images/daisy-and-grass-clipart-4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2" y="339474"/>
            <a:ext cx="11565988" cy="6131664"/>
          </a:xfrm>
        </p:spPr>
      </p:pic>
      <p:sp>
        <p:nvSpPr>
          <p:cNvPr id="5" name="Прямоугольник 4"/>
          <p:cNvSpPr/>
          <p:nvPr/>
        </p:nvSpPr>
        <p:spPr>
          <a:xfrm flipH="1">
            <a:off x="1219198" y="899160"/>
            <a:ext cx="1040891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Шабалин </a:t>
            </a:r>
            <a:r>
              <a:rPr lang="ru-RU" dirty="0"/>
              <a:t>презентации 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Шаблон </a:t>
            </a:r>
            <a:r>
              <a:rPr lang="ru-RU" sz="2800" dirty="0">
                <a:solidFill>
                  <a:srgbClr val="FF0000"/>
                </a:solidFill>
              </a:rPr>
              <a:t>презентации </a:t>
            </a:r>
          </a:p>
          <a:p>
            <a:endParaRPr lang="ru-RU" sz="2800" dirty="0"/>
          </a:p>
          <a:p>
            <a:r>
              <a:rPr lang="ru-RU" dirty="0" smtClean="0"/>
              <a:t>рез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37360" y="1569720"/>
            <a:ext cx="8900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День </a:t>
            </a:r>
            <a:r>
              <a:rPr lang="ru-RU" sz="5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экологических </a:t>
            </a:r>
            <a:r>
              <a:rPr lang="ru-RU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знаний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992880" y="4808801"/>
            <a:ext cx="7421880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Составитель: учитель биологии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МКОУ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Новокаякентская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СОШ»   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Республика Дагестан                                                                                                                                                                                                     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Умалатова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Равганият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Бийбулатовна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                  2017 г                                                                                             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4850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3000"/>
            <a:ext cx="12192000" cy="1504950"/>
          </a:xfrm>
          <a:prstGeom prst="rect">
            <a:avLst/>
          </a:prstGeom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solidFill>
            <a:srgbClr val="00B0F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9292"/>
            <a:ext cx="12192000" cy="2848708"/>
          </a:xfrm>
          <a:prstGeom prst="rect">
            <a:avLst/>
          </a:prstGeom>
        </p:spPr>
      </p:pic>
      <p:sp>
        <p:nvSpPr>
          <p:cNvPr id="3" name="Рамка 2"/>
          <p:cNvSpPr/>
          <p:nvPr/>
        </p:nvSpPr>
        <p:spPr>
          <a:xfrm>
            <a:off x="0" y="0"/>
            <a:ext cx="12363450" cy="6858000"/>
          </a:xfrm>
          <a:prstGeom prst="fra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58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307"/>
            <a:ext cx="12192000" cy="2438400"/>
          </a:xfrm>
          <a:prstGeom prst="rect">
            <a:avLst/>
          </a:prstGeom>
        </p:spPr>
      </p:pic>
      <p:sp>
        <p:nvSpPr>
          <p:cNvPr id="3" name="Рамка 2"/>
          <p:cNvSpPr/>
          <p:nvPr/>
        </p:nvSpPr>
        <p:spPr>
          <a:xfrm>
            <a:off x="0" y="0"/>
            <a:ext cx="12269857" cy="6964018"/>
          </a:xfrm>
          <a:prstGeom prst="frame">
            <a:avLst>
              <a:gd name="adj1" fmla="val 13080"/>
            </a:avLst>
          </a:prstGeom>
          <a:solidFill>
            <a:srgbClr val="00B0F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103120" y="4185731"/>
            <a:ext cx="70408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http://rzhavka.my1.ru/novosti/les.jpg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http://dkcoin8.com/images/daisy-and-grass-clipart-4.png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8921" y="1371311"/>
            <a:ext cx="75133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Arial" pitchFamily="34" charset="0"/>
              </a:rPr>
              <a:t>интернет-ресурсы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Arial" pitchFamily="34" charset="0"/>
              </a:rPr>
              <a:t> и автора шаблона: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chemeClr val="bg1"/>
              </a:solidFill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Умалатова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Равганият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Бийбулатовна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</a:rPr>
              <a:t>                                                         учитель биологии</a:t>
            </a:r>
          </a:p>
          <a:p>
            <a:r>
              <a:rPr lang="ru-RU" b="1" dirty="0">
                <a:solidFill>
                  <a:schemeClr val="bg1"/>
                </a:solidFill>
              </a:rPr>
              <a:t>                                           МКОУ «</a:t>
            </a:r>
            <a:r>
              <a:rPr lang="ru-RU" b="1" dirty="0" err="1">
                <a:solidFill>
                  <a:schemeClr val="bg1"/>
                </a:solidFill>
              </a:rPr>
              <a:t>Новокаякентская</a:t>
            </a:r>
            <a:r>
              <a:rPr lang="ru-RU" b="1" dirty="0">
                <a:solidFill>
                  <a:schemeClr val="bg1"/>
                </a:solidFill>
              </a:rPr>
              <a:t> СОШ»    </a:t>
            </a:r>
          </a:p>
          <a:p>
            <a:r>
              <a:rPr lang="ru-RU" b="1" dirty="0">
                <a:solidFill>
                  <a:schemeClr val="bg1"/>
                </a:solidFill>
              </a:rPr>
              <a:t>                                                        Республика Дагестан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1147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167</TotalTime>
  <Words>69</Words>
  <Application>Microsoft Office PowerPoint</Application>
  <PresentationFormat>Широкоэкранный</PresentationFormat>
  <Paragraphs>21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Ravganiyt</dc:creator>
  <cp:lastModifiedBy>Ravganiyt</cp:lastModifiedBy>
  <cp:revision>27</cp:revision>
  <dcterms:created xsi:type="dcterms:W3CDTF">2017-11-13T12:58:49Z</dcterms:created>
  <dcterms:modified xsi:type="dcterms:W3CDTF">2017-12-02T12:05:04Z</dcterms:modified>
</cp:coreProperties>
</file>