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59" r:id="rId4"/>
    <p:sldId id="260" r:id="rId5"/>
    <p:sldId id="263" r:id="rId6"/>
    <p:sldId id="261" r:id="rId7"/>
    <p:sldId id="262" r:id="rId8"/>
    <p:sldId id="264" r:id="rId9"/>
    <p:sldId id="265" r:id="rId10"/>
    <p:sldId id="269" r:id="rId11"/>
    <p:sldId id="266" r:id="rId12"/>
    <p:sldId id="270" r:id="rId13"/>
    <p:sldId id="268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EB0873B-46E9-4630-AF8C-34CF44A838F3}" type="datetimeFigureOut">
              <a:rPr lang="ru-RU" smtClean="0"/>
              <a:pPr/>
              <a:t>25.04.2010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4A5182A-88B9-4058-97FE-0D94530555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B0873B-46E9-4630-AF8C-34CF44A838F3}" type="datetimeFigureOut">
              <a:rPr lang="ru-RU" smtClean="0"/>
              <a:pPr/>
              <a:t>25.04.2010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5182A-88B9-4058-97FE-0D94530555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EB0873B-46E9-4630-AF8C-34CF44A838F3}" type="datetimeFigureOut">
              <a:rPr lang="ru-RU" smtClean="0"/>
              <a:pPr/>
              <a:t>25.04.2010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4A5182A-88B9-4058-97FE-0D94530555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B0873B-46E9-4630-AF8C-34CF44A838F3}" type="datetimeFigureOut">
              <a:rPr lang="ru-RU" smtClean="0"/>
              <a:pPr/>
              <a:t>25.04.2010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5182A-88B9-4058-97FE-0D94530555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B0873B-46E9-4630-AF8C-34CF44A838F3}" type="datetimeFigureOut">
              <a:rPr lang="ru-RU" smtClean="0"/>
              <a:pPr/>
              <a:t>25.04.2010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5182A-88B9-4058-97FE-0D94530555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B0873B-46E9-4630-AF8C-34CF44A838F3}" type="datetimeFigureOut">
              <a:rPr lang="ru-RU" smtClean="0"/>
              <a:pPr/>
              <a:t>25.04.2010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5182A-88B9-4058-97FE-0D94530555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EB0873B-46E9-4630-AF8C-34CF44A838F3}" type="datetimeFigureOut">
              <a:rPr lang="ru-RU" smtClean="0"/>
              <a:pPr/>
              <a:t>25.04.2010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5182A-88B9-4058-97FE-0D94530555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B0873B-46E9-4630-AF8C-34CF44A838F3}" type="datetimeFigureOut">
              <a:rPr lang="ru-RU" smtClean="0"/>
              <a:pPr/>
              <a:t>25.04.2010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5182A-88B9-4058-97FE-0D94530555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B0873B-46E9-4630-AF8C-34CF44A838F3}" type="datetimeFigureOut">
              <a:rPr lang="ru-RU" smtClean="0"/>
              <a:pPr/>
              <a:t>25.04.2010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5182A-88B9-4058-97FE-0D94530555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B0873B-46E9-4630-AF8C-34CF44A838F3}" type="datetimeFigureOut">
              <a:rPr lang="ru-RU" smtClean="0"/>
              <a:pPr/>
              <a:t>25.04.2010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A5182A-88B9-4058-97FE-0D94530555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EB0873B-46E9-4630-AF8C-34CF44A838F3}" type="datetimeFigureOut">
              <a:rPr lang="ru-RU" smtClean="0"/>
              <a:pPr/>
              <a:t>25.04.2010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4A5182A-88B9-4058-97FE-0D94530555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EB0873B-46E9-4630-AF8C-34CF44A838F3}" type="datetimeFigureOut">
              <a:rPr lang="ru-RU" smtClean="0"/>
              <a:pPr/>
              <a:t>25.04.2010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4A5182A-88B9-4058-97FE-0D945305557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9%20&#1084;&#1072;&#1103;\nachalo_voiny_levitan.mp3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User\Desktop\9%20&#1084;&#1072;&#1103;\01_svyashchennaya_voyna.mp3" TargetMode="Externa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428860" y="0"/>
            <a:ext cx="6715140" cy="2868168"/>
          </a:xfrm>
        </p:spPr>
        <p:txBody>
          <a:bodyPr/>
          <a:lstStyle/>
          <a:p>
            <a:pPr algn="ctr"/>
            <a:r>
              <a:rPr lang="ru-RU" sz="7200" dirty="0" smtClean="0"/>
              <a:t>9 мая – </a:t>
            </a:r>
            <a:br>
              <a:rPr lang="ru-RU" sz="7200" dirty="0" smtClean="0"/>
            </a:br>
            <a:r>
              <a:rPr lang="ru-RU" sz="6600" dirty="0" smtClean="0"/>
              <a:t>День Победы</a:t>
            </a:r>
            <a:endParaRPr lang="ru-RU" sz="66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Рисунок 9" descr="Akciy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3571876"/>
            <a:ext cx="7929586" cy="285752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3071810"/>
            <a:ext cx="4929202" cy="343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57166"/>
            <a:ext cx="4505959" cy="3381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igovo-dovoenno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642918"/>
            <a:ext cx="6847715" cy="540113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500306"/>
            <a:ext cx="7115196" cy="1214446"/>
          </a:xfrm>
        </p:spPr>
        <p:txBody>
          <a:bodyPr>
            <a:noAutofit/>
          </a:bodyPr>
          <a:lstStyle/>
          <a:p>
            <a:r>
              <a:rPr lang="ru-RU" sz="4400" dirty="0" smtClean="0"/>
              <a:t>22 июня 1941 года началась Великая отечественная война</a:t>
            </a:r>
            <a:endParaRPr lang="ru-RU" sz="4400" dirty="0"/>
          </a:p>
        </p:txBody>
      </p:sp>
      <p:pic>
        <p:nvPicPr>
          <p:cNvPr id="4" name="nachalo_voiny_levitan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500034" y="6143644"/>
            <a:ext cx="304800" cy="304800"/>
          </a:xfrm>
          <a:prstGeom prst="rect">
            <a:avLst/>
          </a:prstGeom>
        </p:spPr>
      </p:pic>
      <p:pic>
        <p:nvPicPr>
          <p:cNvPr id="6" name="Рисунок 5" descr="vkn3_clip_image02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785794"/>
            <a:ext cx="7253721" cy="532926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880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3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01_svyashchennaya_voyn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428596" y="6215082"/>
            <a:ext cx="438152" cy="304800"/>
          </a:xfrm>
          <a:prstGeom prst="rect">
            <a:avLst/>
          </a:prstGeom>
        </p:spPr>
      </p:pic>
      <p:pic>
        <p:nvPicPr>
          <p:cNvPr id="4" name="Рисунок 3" descr="136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00" y="500042"/>
            <a:ext cx="3643338" cy="5367851"/>
          </a:xfrm>
          <a:prstGeom prst="rect">
            <a:avLst/>
          </a:prstGeom>
        </p:spPr>
      </p:pic>
      <p:pic>
        <p:nvPicPr>
          <p:cNvPr id="5" name="Рисунок 4" descr="137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1604" y="2071678"/>
            <a:ext cx="5880069" cy="3924307"/>
          </a:xfrm>
          <a:prstGeom prst="rect">
            <a:avLst/>
          </a:prstGeom>
        </p:spPr>
      </p:pic>
      <p:pic>
        <p:nvPicPr>
          <p:cNvPr id="6" name="Рисунок 5" descr="1619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662" y="785794"/>
            <a:ext cx="6477032" cy="518162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975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286380" y="2357430"/>
            <a:ext cx="3429000" cy="20574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Шла война… и уносила </a:t>
            </a:r>
            <a:br>
              <a:rPr lang="ru-RU" dirty="0" smtClean="0"/>
            </a:br>
            <a:r>
              <a:rPr lang="ru-RU" dirty="0" smtClean="0"/>
              <a:t>за минуту 10 человек. </a:t>
            </a:r>
            <a:br>
              <a:rPr lang="ru-RU" dirty="0" smtClean="0"/>
            </a:br>
            <a:r>
              <a:rPr lang="ru-RU" dirty="0" smtClean="0"/>
              <a:t>У кого-то безымянная могила, у кого-то скромный монумент…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 descr="03d1b1536ef2a0f600a7ef587f793d22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2236" r="12236"/>
          <a:stretch>
            <a:fillRect/>
          </a:stretch>
        </p:blipFill>
        <p:spPr/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038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14356"/>
            <a:ext cx="7632700" cy="57245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Народный художник СССР А.Пахомов всю блокады был в Ленинграде. Серия плакатов, созданная им в 1941 году, называется «Ребята, заменим отцов и братьев»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3305385" cy="5401980"/>
          </a:xfrm>
          <a:prstGeom prst="rect">
            <a:avLst/>
          </a:prstGeom>
          <a:noFill/>
        </p:spPr>
      </p:pic>
      <p:pic>
        <p:nvPicPr>
          <p:cNvPr id="9" name="Рисунок 8" descr="037-02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7" y="3214686"/>
            <a:ext cx="4476756" cy="335756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37-00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571876"/>
            <a:ext cx="4548206" cy="2853999"/>
          </a:xfrm>
          <a:prstGeom prst="rect">
            <a:avLst/>
          </a:prstGeom>
        </p:spPr>
      </p:pic>
      <p:pic>
        <p:nvPicPr>
          <p:cNvPr id="3" name="Picture 18" descr="2364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214290"/>
            <a:ext cx="4429156" cy="3103929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0912"/>
          <p:cNvPicPr>
            <a:picLocks noChangeAspect="1" noChangeArrowheads="1"/>
          </p:cNvPicPr>
          <p:nvPr/>
        </p:nvPicPr>
        <p:blipFill>
          <a:blip r:embed="rId2"/>
          <a:srcRect t="6683" b="6683"/>
          <a:stretch>
            <a:fillRect/>
          </a:stretch>
        </p:blipFill>
        <p:spPr bwMode="auto">
          <a:xfrm>
            <a:off x="357158" y="357166"/>
            <a:ext cx="4807987" cy="3123260"/>
          </a:xfrm>
          <a:prstGeom prst="rect">
            <a:avLst/>
          </a:prstGeom>
          <a:noFill/>
        </p:spPr>
      </p:pic>
      <p:pic>
        <p:nvPicPr>
          <p:cNvPr id="3" name="Picture 19" descr="4328154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3571876"/>
            <a:ext cx="4848225" cy="297973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219ff_89d40c5b_X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40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285728"/>
            <a:ext cx="3810000" cy="381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0" y="4143380"/>
            <a:ext cx="31432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rgbClr val="FF0000"/>
                </a:solidFill>
              </a:rPr>
              <a:t>1945</a:t>
            </a:r>
            <a:endParaRPr lang="ru-RU" sz="9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Сохранить00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4429124" cy="3279905"/>
          </a:xfrm>
          <a:prstGeom prst="rect">
            <a:avLst/>
          </a:prstGeom>
          <a:noFill/>
        </p:spPr>
      </p:pic>
      <p:pic>
        <p:nvPicPr>
          <p:cNvPr id="3" name="Picture 6" descr="image38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500438"/>
            <a:ext cx="3640165" cy="311053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7035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357166"/>
            <a:ext cx="4649174" cy="617643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ia-novosti-shap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357166"/>
            <a:ext cx="5715000" cy="2809875"/>
          </a:xfrm>
          <a:prstGeom prst="rect">
            <a:avLst/>
          </a:prstGeom>
        </p:spPr>
      </p:pic>
      <p:pic>
        <p:nvPicPr>
          <p:cNvPr id="3" name="Рисунок 2" descr="326695837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499" b="4374"/>
          <a:stretch>
            <a:fillRect/>
          </a:stretch>
        </p:blipFill>
        <p:spPr>
          <a:xfrm>
            <a:off x="2357422" y="2786058"/>
            <a:ext cx="2786082" cy="364333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654515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0" y="2500306"/>
            <a:ext cx="2857520" cy="4034146"/>
          </a:xfrm>
          <a:prstGeom prst="rect">
            <a:avLst/>
          </a:prstGeom>
        </p:spPr>
      </p:pic>
      <p:pic>
        <p:nvPicPr>
          <p:cNvPr id="4" name="Рисунок 3" descr="1209502438_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571480"/>
            <a:ext cx="3810000" cy="5724525"/>
          </a:xfrm>
          <a:prstGeom prst="rect">
            <a:avLst/>
          </a:prstGeom>
        </p:spPr>
      </p:pic>
      <p:pic>
        <p:nvPicPr>
          <p:cNvPr id="6" name="Рисунок 5" descr="326695837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14678" y="2500306"/>
            <a:ext cx="2857500" cy="3810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134</TotalTime>
  <Words>17</Words>
  <Application>Microsoft Office PowerPoint</Application>
  <PresentationFormat>Экран (4:3)</PresentationFormat>
  <Paragraphs>4</Paragraphs>
  <Slides>14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Изящная</vt:lpstr>
      <vt:lpstr>9 мая –  День Победы</vt:lpstr>
      <vt:lpstr>Слайд 2</vt:lpstr>
      <vt:lpstr>22 июня 1941 года началась Великая отечественная война</vt:lpstr>
      <vt:lpstr>Слайд 4</vt:lpstr>
      <vt:lpstr>Шла война… и уносила  за минуту 10 человек.  У кого-то безымянная могила, у кого-то скромный монумент…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15</cp:revision>
  <dcterms:created xsi:type="dcterms:W3CDTF">2010-04-22T19:19:13Z</dcterms:created>
  <dcterms:modified xsi:type="dcterms:W3CDTF">2010-04-25T17:14:27Z</dcterms:modified>
</cp:coreProperties>
</file>