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13"/>
  </p:notesMasterIdLst>
  <p:sldIdLst>
    <p:sldId id="257" r:id="rId2"/>
    <p:sldId id="259" r:id="rId3"/>
    <p:sldId id="264" r:id="rId4"/>
    <p:sldId id="280" r:id="rId5"/>
    <p:sldId id="263" r:id="rId6"/>
    <p:sldId id="281" r:id="rId7"/>
    <p:sldId id="265" r:id="rId8"/>
    <p:sldId id="283" r:id="rId9"/>
    <p:sldId id="284" r:id="rId10"/>
    <p:sldId id="271" r:id="rId11"/>
    <p:sldId id="27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CC"/>
    <a:srgbClr val="05EBA4"/>
    <a:srgbClr val="E688C7"/>
    <a:srgbClr val="4B6FA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D46B4-6BE7-403D-952D-8184D0F210DF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FD0114-9A3A-4F0E-94DD-EC7A635B97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1718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894D51-C8C5-47C6-BCED-57B49639958A}" type="slidenum">
              <a:rPr lang="ru-RU" smtClean="0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96FB9C-5DA3-40F0-8C4A-D2DCD6FA674D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637C7D-CDF9-4A40-9990-EC95CA71CB3C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22EA99-4A7E-4F1D-BEBF-36CD47E12515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E693B8-9E3F-4DD2-B66E-8296DD9BB463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996324-060E-40BB-887B-2E3E0CD78363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D73817-6887-443E-A3C9-C7EB28639DB1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125094-8A49-4CC8-AFEA-480B96CAF90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k-KZ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4C7F54-B31C-44CE-BAD6-BF77EF992B36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E0B7CE-20FF-4FFC-9D51-9201CEAE2CDB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0F8971-FBE5-4F17-862D-11539DC755CA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290371-1881-49E1-9EAF-18FC1E524EB5}" type="slidenum">
              <a:rPr lang="ru-RU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k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gif"/><Relationship Id="rId4" Type="http://schemas.openxmlformats.org/officeDocument/2006/relationships/image" Target="../media/image2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188640"/>
            <a:ext cx="6870700" cy="1044352"/>
          </a:xfrm>
        </p:spPr>
        <p:txBody>
          <a:bodyPr/>
          <a:lstStyle/>
          <a:p>
            <a:pPr eaLnBrk="1" hangingPunct="1"/>
            <a:r>
              <a:rPr lang="kk-KZ" b="1" dirty="0" smtClean="0">
                <a:latin typeface="Segoe Print" pitchFamily="2" charset="0"/>
              </a:rPr>
              <a:t>Сәлеметсіздер ме!</a:t>
            </a:r>
            <a:endParaRPr lang="ru-RU" b="1" dirty="0" smtClean="0">
              <a:latin typeface="Segoe Print" pitchFamily="2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sz="4800" i="1" dirty="0" smtClean="0">
                <a:latin typeface="Monotype Corsiva" pitchFamily="66" charset="0"/>
              </a:rPr>
              <a:t>    </a:t>
            </a:r>
            <a:r>
              <a:rPr lang="kk-KZ" sz="4800" i="1" dirty="0" smtClean="0">
                <a:latin typeface="Monotype Corsiva" pitchFamily="66" charset="0"/>
              </a:rPr>
              <a:t>3</a:t>
            </a:r>
            <a:r>
              <a:rPr lang="en-US" sz="4800" i="1" dirty="0" smtClean="0">
                <a:latin typeface="Monotype Corsiva" pitchFamily="66" charset="0"/>
              </a:rPr>
              <a:t>-</a:t>
            </a:r>
            <a:r>
              <a:rPr lang="kk-KZ" sz="4800" i="1" dirty="0" smtClean="0">
                <a:latin typeface="Monotype Corsiva" pitchFamily="66" charset="0"/>
              </a:rPr>
              <a:t>сыны</a:t>
            </a:r>
            <a:r>
              <a:rPr lang="en-US" sz="4800" i="1" dirty="0" err="1" smtClean="0">
                <a:latin typeface="Monotype Corsiva" pitchFamily="66" charset="0"/>
              </a:rPr>
              <a:t>пқа</a:t>
            </a:r>
            <a:r>
              <a:rPr lang="kk-KZ" sz="4800" i="1" dirty="0" smtClean="0">
                <a:latin typeface="Monotype Corsiva" pitchFamily="66" charset="0"/>
              </a:rPr>
              <a:t>  қош  келдіңіздер!</a:t>
            </a:r>
            <a:endParaRPr lang="ru-RU" sz="4800" i="1" dirty="0" smtClean="0">
              <a:latin typeface="Monotype Corsiva" pitchFamily="66" charset="0"/>
            </a:endParaRPr>
          </a:p>
        </p:txBody>
      </p:sp>
      <p:pic>
        <p:nvPicPr>
          <p:cNvPr id="7173" name="Picture 8" descr="дет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874" y="2565400"/>
            <a:ext cx="3600301" cy="34357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5" descr="aW1hZ2VfbWlkZGxlOjEyMDcwNC8vaW1hZ2VfbWlkZGxlOjEyMDcwNA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676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5528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4" descr="Фон (25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885113" y="5661025"/>
            <a:ext cx="647700" cy="647700"/>
          </a:xfrm>
          <a:prstGeom prst="actionButtonEnd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1" name="10-конечная звезда 10"/>
          <p:cNvSpPr/>
          <p:nvPr/>
        </p:nvSpPr>
        <p:spPr>
          <a:xfrm>
            <a:off x="3491880" y="2132856"/>
            <a:ext cx="2088232" cy="1584176"/>
          </a:xfrm>
          <a:prstGeom prst="star10">
            <a:avLst>
              <a:gd name="adj" fmla="val 39640"/>
              <a:gd name="hf" fmla="val 105146"/>
            </a:avLst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dirty="0">
              <a:solidFill>
                <a:srgbClr val="FFFF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763688" y="1124744"/>
            <a:ext cx="1440160" cy="72008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Жалпы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kk-KZ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940152" y="1124744"/>
            <a:ext cx="1440160" cy="72008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Жалқы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kk-KZ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6516216" y="2492896"/>
            <a:ext cx="1584176" cy="86409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Жекеше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kk-KZ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971600" y="2636912"/>
            <a:ext cx="1440160" cy="72008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Көпше</a:t>
            </a:r>
            <a:endParaRPr lang="kk-KZ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1763688" y="4221088"/>
            <a:ext cx="1440160" cy="72008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Негізгі</a:t>
            </a:r>
            <a:endParaRPr lang="kk-KZ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5652120" y="4221088"/>
            <a:ext cx="1584176" cy="72008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Туынды</a:t>
            </a:r>
            <a:endParaRPr lang="kk-KZ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6" name="Picture 14" descr="50667661_DvDf2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5400000">
            <a:off x="-3079750" y="3079750"/>
            <a:ext cx="6858000" cy="698500"/>
          </a:xfrm>
          <a:prstGeom prst="rect">
            <a:avLst/>
          </a:prstGeom>
          <a:noFill/>
        </p:spPr>
      </p:pic>
      <p:pic>
        <p:nvPicPr>
          <p:cNvPr id="27" name="Picture 14" descr="50667661_DvDf2"/>
          <p:cNvPicPr>
            <a:picLocks noChangeAspect="1" noChangeArrowheads="1" noCrop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16200000">
            <a:off x="5365750" y="3079750"/>
            <a:ext cx="6858000" cy="698500"/>
          </a:xfrm>
          <a:prstGeom prst="rect">
            <a:avLst/>
          </a:prstGeom>
          <a:noFill/>
        </p:spPr>
      </p:pic>
      <p:sp>
        <p:nvSpPr>
          <p:cNvPr id="30" name="Прямоугольник 29"/>
          <p:cNvSpPr/>
          <p:nvPr/>
        </p:nvSpPr>
        <p:spPr>
          <a:xfrm>
            <a:off x="3851920" y="2708920"/>
            <a:ext cx="137563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ЗАТ ЕСІМ</a:t>
            </a:r>
            <a:endParaRPr lang="kk-KZ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99181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21" grpId="0" animBg="1"/>
      <p:bldP spid="22" grpId="0" animBg="1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692696"/>
            <a:ext cx="6870700" cy="647923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b="1" i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en-US" sz="40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жұмысын</a:t>
            </a:r>
            <a:r>
              <a:rPr lang="en-US" sz="40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i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тексеру</a:t>
            </a:r>
            <a:endParaRPr lang="ru-RU" sz="4000" b="1" i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611560" y="2240796"/>
            <a:ext cx="7920880" cy="24862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32725" y="5530850"/>
            <a:ext cx="1235075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3" descr="орнамент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6088063"/>
            <a:ext cx="9144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4" descr="орнамент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4400" y="6096000"/>
            <a:ext cx="8382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5" descr="орнамент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43200" y="6099175"/>
            <a:ext cx="8382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6" descr="орнамент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33800" y="6099175"/>
            <a:ext cx="8382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7" descr="орнамент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1200" y="6096000"/>
            <a:ext cx="6858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Picture 8" descr="орнамент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29400" y="6096000"/>
            <a:ext cx="7620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0" name="Picture 12" descr="орнамент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2400" y="1295400"/>
            <a:ext cx="361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1" name="Picture 13" descr="орнамент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2400" y="2133600"/>
            <a:ext cx="361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2" name="Picture 14" descr="орнамент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2400" y="2895600"/>
            <a:ext cx="361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3" name="Picture 15" descr="орнамент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2400" y="3733800"/>
            <a:ext cx="361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4" name="Picture 16" descr="орнамент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2400" y="4572000"/>
            <a:ext cx="361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5" name="Picture 17" descr="орнамент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610600" y="1295400"/>
            <a:ext cx="361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6" name="Picture 18" descr="орнамент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610600" y="2057400"/>
            <a:ext cx="361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7" name="Picture 19" descr="орнамент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610600" y="2819400"/>
            <a:ext cx="361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8" name="Picture 20" descr="орнамент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610600" y="3657600"/>
            <a:ext cx="361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9" name="Picture 21" descr="орнамент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610600" y="4419600"/>
            <a:ext cx="361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0" name="Picture 22" descr="орнамент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0" y="152400"/>
            <a:ext cx="9144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1" name="Picture 23" descr="орнамент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000" y="152400"/>
            <a:ext cx="9144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2" name="Picture 24" descr="орнамент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152400"/>
            <a:ext cx="9144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3" name="Picture 25" descr="орнамент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152400"/>
            <a:ext cx="9144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4" name="Picture 26" descr="орнамент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00" y="152400"/>
            <a:ext cx="9144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5" name="Picture 27" descr="орнамент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4200" y="152400"/>
            <a:ext cx="9144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8" name="Picture 2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72400" y="0"/>
            <a:ext cx="1371600" cy="1238250"/>
          </a:xfrm>
          <a:prstGeom prst="rect">
            <a:avLst/>
          </a:prstGeom>
          <a:noFill/>
        </p:spPr>
      </p:pic>
      <p:pic>
        <p:nvPicPr>
          <p:cNvPr id="30749" name="Picture 2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33350" y="5467350"/>
            <a:ext cx="1238250" cy="1238250"/>
          </a:xfrm>
          <a:prstGeom prst="rect">
            <a:avLst/>
          </a:prstGeom>
          <a:noFill/>
        </p:spPr>
      </p:pic>
      <p:pic>
        <p:nvPicPr>
          <p:cNvPr id="30750" name="Picture 3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6675" y="95250"/>
            <a:ext cx="1304925" cy="1276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291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minipeiz8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971600" y="1196752"/>
            <a:ext cx="511256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buNone/>
            </a:pP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Өнер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ағып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жатқан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бұлақ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жанып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жатқан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шырақ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kk-KZ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79713" y="2924944"/>
            <a:ext cx="518457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None/>
            </a:pPr>
            <a:r>
              <a:rPr lang="en-US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Белгісі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жолдан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жаңылмас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>
              <a:buNone/>
            </a:pPr>
            <a:r>
              <a:rPr lang="en-US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Білімі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сөзден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жаңылмас</a:t>
            </a:r>
            <a:r>
              <a:rPr lang="en-US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kk-KZ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67944" y="4365104"/>
            <a:ext cx="478802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None/>
            </a:pPr>
            <a:r>
              <a:rPr lang="en-US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Білімдіге</a:t>
            </a:r>
            <a:r>
              <a:rPr lang="en-US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дүние</a:t>
            </a:r>
            <a:r>
              <a:rPr lang="en-US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жарық</a:t>
            </a:r>
            <a:r>
              <a:rPr lang="en-US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>
              <a:buNone/>
            </a:pPr>
            <a:r>
              <a:rPr lang="en-US" sz="28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Білімсіздің</a:t>
            </a:r>
            <a:r>
              <a:rPr lang="en-US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күні</a:t>
            </a:r>
            <a:r>
              <a:rPr lang="en-US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кәріп</a:t>
            </a:r>
            <a:r>
              <a:rPr lang="en-US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kk-KZ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0178" name="Picture 3" descr="Копия (2) f24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260648"/>
            <a:ext cx="1766888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9" name="Picture 3" descr="Копия (2) f24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56992"/>
            <a:ext cx="1766888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Oval 4"/>
          <p:cNvSpPr>
            <a:spLocks noGrp="1" noChangeArrowheads="1"/>
          </p:cNvSpPr>
          <p:nvPr>
            <p:ph idx="1"/>
          </p:nvPr>
        </p:nvSpPr>
        <p:spPr>
          <a:xfrm>
            <a:off x="1691680" y="2132856"/>
            <a:ext cx="5472608" cy="2808312"/>
          </a:xfrm>
          <a:prstGeom prst="ellipse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tx1"/>
            </a:solidFill>
            <a:round/>
            <a:headEnd/>
            <a:tailEnd/>
          </a:ln>
        </p:spPr>
        <p:txBody>
          <a:bodyPr>
            <a:noAutofit/>
          </a:bodyPr>
          <a:lstStyle/>
          <a:p>
            <a:pPr marL="0" indent="0" algn="ctr" eaLnBrk="1" hangingPunct="1">
              <a:spcBef>
                <a:spcPct val="0"/>
              </a:spcBef>
              <a:buFontTx/>
              <a:buNone/>
            </a:pPr>
            <a:r>
              <a:rPr lang="en-US" sz="4400" b="1" i="1" dirty="0" err="1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Негізгі</a:t>
            </a:r>
            <a:r>
              <a:rPr lang="en-US" sz="4400" b="1" i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en-US" sz="4400" b="1" i="1" dirty="0" err="1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және</a:t>
            </a:r>
            <a:r>
              <a:rPr lang="en-US" sz="4400" b="1" i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en-US" sz="4400" b="1" i="1" dirty="0" err="1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туынды</a:t>
            </a:r>
            <a:r>
              <a:rPr lang="en-US" sz="4400" b="1" i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en-US" sz="4400" b="1" i="1" dirty="0" err="1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зат</a:t>
            </a:r>
            <a:r>
              <a:rPr lang="en-US" sz="4400" b="1" i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en-US" sz="4400" b="1" i="1" dirty="0" err="1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есім</a:t>
            </a:r>
            <a:endParaRPr lang="en-US" sz="4400" b="1" i="1" dirty="0" smtClean="0">
              <a:solidFill>
                <a:schemeClr val="tx2">
                  <a:lumMod val="50000"/>
                </a:schemeClr>
              </a:solidFill>
              <a:latin typeface="Monotype Corsiva" pitchFamily="66" charset="0"/>
            </a:endParaRPr>
          </a:p>
          <a:p>
            <a:pPr marL="0" indent="0" algn="ctr" eaLnBrk="1" hangingPunct="1">
              <a:spcBef>
                <a:spcPct val="0"/>
              </a:spcBef>
              <a:buFontTx/>
              <a:buNone/>
            </a:pPr>
            <a:r>
              <a:rPr lang="en-US" sz="4400" b="1" i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(</a:t>
            </a:r>
            <a:r>
              <a:rPr lang="en-US" sz="4400" b="1" i="1" dirty="0" err="1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қорытынды</a:t>
            </a:r>
            <a:r>
              <a:rPr lang="en-US" sz="4400" b="1" i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)</a:t>
            </a:r>
            <a:endParaRPr lang="ru-RU" sz="4400" b="1" i="1" dirty="0" smtClean="0">
              <a:solidFill>
                <a:schemeClr val="tx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692696"/>
            <a:ext cx="662341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Сабақтың  тақырыбы:</a:t>
            </a:r>
            <a:endParaRPr lang="kk-KZ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5729024"/>
            <a:ext cx="1039416" cy="105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3" descr="орнамен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6088063"/>
            <a:ext cx="914400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4" descr="орнамент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6096000"/>
            <a:ext cx="8382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5" descr="орнамент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6099175"/>
            <a:ext cx="8382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6" descr="орнамент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6099175"/>
            <a:ext cx="8382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7" descr="орнамент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1200" y="6096000"/>
            <a:ext cx="6858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Picture 8" descr="орнамент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29400" y="6096000"/>
            <a:ext cx="7620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0" name="Picture 12" descr="орнамент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400" y="1295400"/>
            <a:ext cx="361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1" name="Picture 13" descr="орнамент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400" y="2133600"/>
            <a:ext cx="361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2" name="Picture 14" descr="орнамент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400" y="2895600"/>
            <a:ext cx="361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3" name="Picture 15" descr="орнамент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400" y="3733800"/>
            <a:ext cx="361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4" name="Picture 16" descr="орнамент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400" y="4572000"/>
            <a:ext cx="361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5" name="Picture 17" descr="орнамент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10600" y="1295400"/>
            <a:ext cx="361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6" name="Picture 18" descr="орнамент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10600" y="2057400"/>
            <a:ext cx="361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7" name="Picture 19" descr="орнамент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10600" y="2819400"/>
            <a:ext cx="361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8" name="Picture 20" descr="орнамент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10600" y="3657600"/>
            <a:ext cx="361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9" name="Picture 21" descr="орнамент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10600" y="4419600"/>
            <a:ext cx="361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0" name="Picture 22" descr="орнамен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152400"/>
            <a:ext cx="9144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1" name="Picture 23" descr="орнамен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152400"/>
            <a:ext cx="9144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2" name="Picture 24" descr="орнамен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152400"/>
            <a:ext cx="9144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3" name="Picture 25" descr="орнамен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152400"/>
            <a:ext cx="9144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4" name="Picture 26" descr="орнамен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152400"/>
            <a:ext cx="9144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5" name="Picture 27" descr="орнамен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152400"/>
            <a:ext cx="9144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71" name="Picture 2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956376" y="0"/>
            <a:ext cx="1187624" cy="1072161"/>
          </a:xfrm>
          <a:prstGeom prst="rect">
            <a:avLst/>
          </a:prstGeom>
          <a:noFill/>
        </p:spPr>
      </p:pic>
      <p:pic>
        <p:nvPicPr>
          <p:cNvPr id="31772" name="Picture 2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33350" y="5651326"/>
            <a:ext cx="1054274" cy="1054274"/>
          </a:xfrm>
          <a:prstGeom prst="rect">
            <a:avLst/>
          </a:prstGeom>
          <a:noFill/>
        </p:spPr>
      </p:pic>
      <p:pic>
        <p:nvPicPr>
          <p:cNvPr id="31773" name="Picture 2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675" y="95250"/>
            <a:ext cx="1120949" cy="10964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1480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9" name="Picture 4" descr="1236550883_raznoe932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764704"/>
            <a:ext cx="6408712" cy="2952328"/>
          </a:xfrm>
        </p:spPr>
        <p:txBody>
          <a:bodyPr>
            <a:normAutofit/>
          </a:bodyPr>
          <a:lstStyle/>
          <a:p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қулықпен,  дәптермен жұмыс 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Күн ретін жаз</a:t>
            </a:r>
            <a:r>
              <a:rPr lang="en-US" sz="3200" b="1" i="1" dirty="0" err="1" smtClean="0">
                <a:latin typeface="Times New Roman" pitchFamily="18" charset="0"/>
                <a:cs typeface="Times New Roman" pitchFamily="18" charset="0"/>
              </a:rPr>
              <a:t>амыз</a:t>
            </a:r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err="1" smtClean="0">
                <a:latin typeface="Times New Roman" pitchFamily="18" charset="0"/>
                <a:cs typeface="Times New Roman" pitchFamily="18" charset="0"/>
              </a:rPr>
              <a:t>Көркем жазу</a:t>
            </a:r>
            <a:r>
              <a:rPr lang="kk-KZ" sz="32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kk-KZ" sz="3200" b="1" i="1" dirty="0"/>
          </a:p>
        </p:txBody>
      </p:sp>
      <p:pic>
        <p:nvPicPr>
          <p:cNvPr id="16" name="Picture 5" descr="book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90725" cy="183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4" descr="j010445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980729"/>
            <a:ext cx="8280920" cy="5400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31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-жаттығу.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жұрнақтарды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жалғап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     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туынды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зат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есімдер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i="1" dirty="0" smtClean="0"/>
              <a:t>     </a:t>
            </a:r>
            <a:r>
              <a:rPr lang="kk-KZ" i="1" dirty="0" smtClean="0"/>
              <a:t> </a:t>
            </a:r>
            <a:r>
              <a:rPr lang="en-US" i="1" dirty="0" smtClean="0"/>
              <a:t>…</a:t>
            </a:r>
            <a:r>
              <a:rPr lang="kk-KZ" i="1" dirty="0" smtClean="0"/>
              <a:t> </a:t>
            </a:r>
            <a:r>
              <a:rPr lang="en-US" i="1" dirty="0" smtClean="0"/>
              <a:t>                                    …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i="1" dirty="0" smtClean="0"/>
              <a:t>      …                                     …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i="1" dirty="0" smtClean="0"/>
              <a:t>      …</a:t>
            </a:r>
            <a:r>
              <a:rPr lang="kk-KZ" i="1" dirty="0" smtClean="0"/>
              <a:t>        </a:t>
            </a:r>
            <a:r>
              <a:rPr lang="en-US" i="1" dirty="0" smtClean="0"/>
              <a:t>                             …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…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…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…</a:t>
            </a:r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3356992"/>
            <a:ext cx="792088" cy="7920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шы</a:t>
            </a:r>
            <a:endParaRPr lang="kk-KZ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H="1" flipV="1">
            <a:off x="1403648" y="3212976"/>
            <a:ext cx="864096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H="1">
            <a:off x="1475656" y="3933056"/>
            <a:ext cx="792088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>
            <a:off x="1475656" y="3717032"/>
            <a:ext cx="7920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6084168" y="3284984"/>
            <a:ext cx="792088" cy="7920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лық</a:t>
            </a:r>
            <a:endParaRPr lang="kk-KZ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H="1" flipV="1">
            <a:off x="5220072" y="3212976"/>
            <a:ext cx="864096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>
            <a:off x="5292080" y="3717032"/>
            <a:ext cx="7920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5220072" y="3933056"/>
            <a:ext cx="864096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3419872" y="5661248"/>
            <a:ext cx="7920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 flipV="1">
            <a:off x="3347864" y="5229200"/>
            <a:ext cx="864096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3419872" y="5805264"/>
            <a:ext cx="792088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4211960" y="5229200"/>
            <a:ext cx="792088" cy="7920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гіш</a:t>
            </a:r>
            <a:endParaRPr lang="kk-KZ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475656" y="2492896"/>
            <a:ext cx="172819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Алма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тобы</a:t>
            </a:r>
            <a:endParaRPr lang="kk-K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148064" y="2492896"/>
            <a:ext cx="172819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Алмұрт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тобы</a:t>
            </a:r>
            <a:endParaRPr lang="kk-K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563888" y="4437112"/>
            <a:ext cx="172819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Банан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тобы</a:t>
            </a:r>
            <a:endParaRPr lang="kk-K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557744" y="260648"/>
            <a:ext cx="397519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32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Оқулықпен  жұмыс.</a:t>
            </a:r>
            <a:endParaRPr lang="kk-KZ" sz="32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8052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j010445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34-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жаттығу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сөздерді оқу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үшінші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жолдағы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сөздер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қай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сөз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табына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? </a:t>
            </a:r>
            <a:endParaRPr lang="kk-KZ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1.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Ұш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біл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іл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сыз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жүз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өшір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2.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Адал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ұзын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сұлу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таза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биік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3.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Мал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балық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кітап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дойбы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бас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сауын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kk-KZ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51720" y="1484784"/>
            <a:ext cx="172819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Алма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тобы</a:t>
            </a:r>
            <a:endParaRPr lang="kk-K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03848" y="3068960"/>
            <a:ext cx="172819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Алмұрт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тобы</a:t>
            </a:r>
            <a:endParaRPr lang="kk-K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32040" y="4725144"/>
            <a:ext cx="172819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Банан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тобы</a:t>
            </a:r>
            <a:endParaRPr lang="kk-KZ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4" descr="43"/>
          <p:cNvPicPr>
            <a:picLocks noChangeAspect="1" noChangeArrowheads="1" noCrop="1"/>
          </p:cNvPicPr>
          <p:nvPr/>
        </p:nvPicPr>
        <p:blipFill>
          <a:blip r:embed="rId2" cstate="screen">
            <a:lum contrast="42000"/>
          </a:blip>
          <a:srcRect/>
          <a:stretch>
            <a:fillRect/>
          </a:stretch>
        </p:blipFill>
        <p:spPr bwMode="auto">
          <a:xfrm>
            <a:off x="0" y="0"/>
            <a:ext cx="914400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63" name="Rectangle 11"/>
          <p:cNvSpPr>
            <a:spLocks noChangeArrowheads="1"/>
          </p:cNvSpPr>
          <p:nvPr/>
        </p:nvSpPr>
        <p:spPr bwMode="auto">
          <a:xfrm>
            <a:off x="1331913" y="1412875"/>
            <a:ext cx="6985000" cy="489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r>
              <a:rPr lang="kk-KZ" sz="40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Аппақ болып таң атты,</a:t>
            </a:r>
            <a:br>
              <a:rPr lang="kk-KZ" sz="40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kk-KZ" sz="40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Түтін тік боп шығады.</a:t>
            </a:r>
            <a:br>
              <a:rPr lang="kk-KZ" sz="40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kk-KZ" sz="40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Гүлге қонған көбелек,</a:t>
            </a:r>
            <a:br>
              <a:rPr lang="kk-KZ" sz="40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kk-KZ" sz="40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Самғап биік ұшады.</a:t>
            </a:r>
            <a:br>
              <a:rPr lang="kk-KZ" sz="40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kk-KZ" sz="40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Қоюланып қара бұлт,</a:t>
            </a:r>
            <a:br>
              <a:rPr lang="kk-KZ" sz="40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kk-KZ" sz="40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Төкті жаңбыр себелеп.</a:t>
            </a:r>
            <a:br>
              <a:rPr lang="kk-KZ" sz="40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kk-KZ" sz="40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Жапырақты жамылып,</a:t>
            </a:r>
            <a:br>
              <a:rPr lang="kk-KZ" sz="40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kk-KZ" sz="40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Бұға қалды көбелек.</a:t>
            </a:r>
            <a:r>
              <a:rPr lang="kk-KZ" sz="40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kk-KZ" sz="40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endParaRPr lang="ru-RU" sz="4000" b="1" i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684213" y="188913"/>
            <a:ext cx="7772400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 eaLnBrk="0" hangingPunct="0">
              <a:defRPr/>
            </a:pPr>
            <a:r>
              <a:rPr lang="kk-KZ" sz="44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Сергіту сәті</a:t>
            </a:r>
            <a:endParaRPr lang="ru-RU" sz="4400" b="1" i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54281" name="Picture 25" descr="aW1hZ2VfbWlkZGxlOjEyMDcwNC8vaW1hZ2VfbWlkZGxlOjEyMDcwNA"/>
          <p:cNvPicPr>
            <a:picLocks noChangeAspect="1" noChangeArrowheads="1" noCrop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235825" y="0"/>
            <a:ext cx="1676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82" name="Rectangle 11"/>
          <p:cNvSpPr>
            <a:spLocks noChangeArrowheads="1"/>
          </p:cNvSpPr>
          <p:nvPr/>
        </p:nvSpPr>
        <p:spPr bwMode="auto">
          <a:xfrm>
            <a:off x="890270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4283" name="Rectangle 12"/>
          <p:cNvSpPr>
            <a:spLocks noChangeArrowheads="1"/>
          </p:cNvSpPr>
          <p:nvPr/>
        </p:nvSpPr>
        <p:spPr bwMode="auto">
          <a:xfrm flipH="1">
            <a:off x="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4284" name="Rectangle 13"/>
          <p:cNvSpPr>
            <a:spLocks noChangeArrowheads="1"/>
          </p:cNvSpPr>
          <p:nvPr/>
        </p:nvSpPr>
        <p:spPr bwMode="auto">
          <a:xfrm rot="5400000" flipH="1" flipV="1">
            <a:off x="4441825" y="-4441825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4285" name="Rectangle 9"/>
          <p:cNvSpPr>
            <a:spLocks noChangeArrowheads="1"/>
          </p:cNvSpPr>
          <p:nvPr/>
        </p:nvSpPr>
        <p:spPr bwMode="auto">
          <a:xfrm rot="16200000" flipH="1">
            <a:off x="4441825" y="2182813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53250" name="Picture 7" descr="butterfly5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99176" y="5013176"/>
            <a:ext cx="1844824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1" name="Picture 6" descr="butterfly55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4509120"/>
            <a:ext cx="16668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idx="1"/>
          </p:nvPr>
        </p:nvSpPr>
        <p:spPr>
          <a:xfrm>
            <a:off x="755576" y="1412776"/>
            <a:ext cx="3744416" cy="501015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зат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есім</a:t>
            </a:r>
            <a:endParaRPr lang="en-US" b="1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dirty="0"/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Ұш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біл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жүз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өшір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дал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ұзын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сұлу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таза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биік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4499992" y="1196752"/>
            <a:ext cx="0" cy="4751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684213" y="188913"/>
            <a:ext cx="7772400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 eaLnBrk="0" hangingPunct="0">
              <a:defRPr/>
            </a:pPr>
            <a:r>
              <a:rPr lang="en-US" sz="4400" b="1" i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Ой</a:t>
            </a:r>
            <a:r>
              <a:rPr lang="en-US" sz="4400" b="1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en-US" sz="4400" b="1" i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толғаныс</a:t>
            </a:r>
            <a:r>
              <a:rPr lang="en-US" sz="4400" b="1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(</a:t>
            </a:r>
            <a:r>
              <a:rPr lang="en-US" sz="4400" b="1" i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рефлексия</a:t>
            </a:r>
            <a:r>
              <a:rPr lang="en-US" sz="4400" b="1" i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).</a:t>
            </a:r>
            <a:endParaRPr lang="ru-RU" sz="4400" b="1" i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 flipH="1">
            <a:off x="1403648" y="2276872"/>
            <a:ext cx="6120680" cy="724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499992" y="1484784"/>
            <a:ext cx="4248472" cy="5010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</a:t>
            </a:r>
            <a:r>
              <a:rPr kumimoji="0" lang="en-US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Туынды</a:t>
            </a: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зат</a:t>
            </a: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есім</a:t>
            </a:r>
            <a:endParaRPr kumimoji="0" lang="en-US" sz="3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Ұшқыш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білгіш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жүзгіш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өшіргіш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далдық,ұзындық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жаңалық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сұлулық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тазалық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биіктік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7" name="Picture 14" descr="50667661_DvDf2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16200000">
            <a:off x="5445224" y="3159224"/>
            <a:ext cx="6858000" cy="539552"/>
          </a:xfrm>
          <a:prstGeom prst="rect">
            <a:avLst/>
          </a:prstGeom>
          <a:noFill/>
        </p:spPr>
      </p:pic>
      <p:pic>
        <p:nvPicPr>
          <p:cNvPr id="8" name="Picture 14" descr="50667661_DvDf2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16200000">
            <a:off x="-3123220" y="3123220"/>
            <a:ext cx="6858000" cy="611560"/>
          </a:xfrm>
          <a:prstGeom prst="rect">
            <a:avLst/>
          </a:prstGeom>
          <a:noFill/>
        </p:spPr>
      </p:pic>
      <p:pic>
        <p:nvPicPr>
          <p:cNvPr id="9" name="Picture 2" descr="C:\Documents and Settings\Loner\Мои документы\Мои рисунки\000044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805264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C:\Documents and Settings\Loner\Мои документы\Мои рисунки\30_1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805264"/>
            <a:ext cx="13144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9667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15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WordArt 7"/>
          <p:cNvSpPr>
            <a:spLocks noChangeArrowheads="1" noChangeShapeType="1" noTextEdit="1"/>
          </p:cNvSpPr>
          <p:nvPr/>
        </p:nvSpPr>
        <p:spPr bwMode="auto">
          <a:xfrm rot="-663477">
            <a:off x="1408113" y="1060450"/>
            <a:ext cx="5040312" cy="1655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66000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Сабақ  аяқталды.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66000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Рақмет, балалар.</a:t>
            </a:r>
          </a:p>
        </p:txBody>
      </p:sp>
      <p:sp>
        <p:nvSpPr>
          <p:cNvPr id="56328" name="AutoShape 8"/>
          <p:cNvSpPr>
            <a:spLocks noChangeArrowheads="1"/>
          </p:cNvSpPr>
          <p:nvPr/>
        </p:nvSpPr>
        <p:spPr bwMode="auto">
          <a:xfrm rot="-1204076">
            <a:off x="827088" y="3141663"/>
            <a:ext cx="962025" cy="914400"/>
          </a:xfrm>
          <a:prstGeom prst="star5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6329" name="AutoShape 9"/>
          <p:cNvSpPr>
            <a:spLocks noChangeArrowheads="1"/>
          </p:cNvSpPr>
          <p:nvPr/>
        </p:nvSpPr>
        <p:spPr bwMode="auto">
          <a:xfrm rot="1004239">
            <a:off x="900113" y="476250"/>
            <a:ext cx="962025" cy="9144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6330" name="AutoShape 10"/>
          <p:cNvSpPr>
            <a:spLocks noChangeArrowheads="1"/>
          </p:cNvSpPr>
          <p:nvPr/>
        </p:nvSpPr>
        <p:spPr bwMode="auto">
          <a:xfrm>
            <a:off x="1763688" y="4725144"/>
            <a:ext cx="962025" cy="914400"/>
          </a:xfrm>
          <a:prstGeom prst="star5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28678" name="Picture 15" descr="girl2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3968" y="2780928"/>
            <a:ext cx="2882999" cy="3168131"/>
          </a:xfrm>
        </p:spPr>
      </p:pic>
    </p:spTree>
    <p:extLst>
      <p:ext uri="{BB962C8B-B14F-4D97-AF65-F5344CB8AC3E}">
        <p14:creationId xmlns:p14="http://schemas.microsoft.com/office/powerpoint/2010/main" xmlns="" val="359844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563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563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8" grpId="0" animBg="1"/>
      <p:bldP spid="56329" grpId="0" animBg="1"/>
      <p:bldP spid="56330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252</Words>
  <Application>Microsoft Office PowerPoint</Application>
  <PresentationFormat>Экран (4:3)</PresentationFormat>
  <Paragraphs>70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Сәлеметсіздер ме!</vt:lpstr>
      <vt:lpstr>Слайд 2</vt:lpstr>
      <vt:lpstr>Үй жұмысын тексеру</vt:lpstr>
      <vt:lpstr>Слайд 4</vt:lpstr>
      <vt:lpstr>Слайд 5</vt:lpstr>
      <vt:lpstr>Оқулықпен,  дәптермен жұмыс  Күн ретін жазамыз.   Көркем жазу.  </vt:lpstr>
      <vt:lpstr>Слайд 7</vt:lpstr>
      <vt:lpstr>34-жаттығу: сөздерді оқу, талдау. Бірінші, екінші, үшінші                          жолдағы сөздер  қай сөз табына жатады? 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47</cp:revision>
  <dcterms:created xsi:type="dcterms:W3CDTF">2013-02-10T06:10:47Z</dcterms:created>
  <dcterms:modified xsi:type="dcterms:W3CDTF">2018-05-16T21:51:24Z</dcterms:modified>
</cp:coreProperties>
</file>