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F2237-8263-4A73-A0F4-10028E731C7B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17B5-D8B0-40E4-883A-4E497DD25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42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F2237-8263-4A73-A0F4-10028E731C7B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17B5-D8B0-40E4-883A-4E497DD25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52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F2237-8263-4A73-A0F4-10028E731C7B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17B5-D8B0-40E4-883A-4E497DD25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08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F2237-8263-4A73-A0F4-10028E731C7B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17B5-D8B0-40E4-883A-4E497DD25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575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F2237-8263-4A73-A0F4-10028E731C7B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17B5-D8B0-40E4-883A-4E497DD25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758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F2237-8263-4A73-A0F4-10028E731C7B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17B5-D8B0-40E4-883A-4E497DD25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197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F2237-8263-4A73-A0F4-10028E731C7B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17B5-D8B0-40E4-883A-4E497DD25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39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F2237-8263-4A73-A0F4-10028E731C7B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17B5-D8B0-40E4-883A-4E497DD25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915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F2237-8263-4A73-A0F4-10028E731C7B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17B5-D8B0-40E4-883A-4E497DD25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731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F2237-8263-4A73-A0F4-10028E731C7B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17B5-D8B0-40E4-883A-4E497DD25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240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F2237-8263-4A73-A0F4-10028E731C7B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17B5-D8B0-40E4-883A-4E497DD25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002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F2237-8263-4A73-A0F4-10028E731C7B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E17B5-D8B0-40E4-883A-4E497DD25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145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lit.me/books/ivan-da-marya-read-353664-1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6116" y="0"/>
            <a:ext cx="1075623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424936" cy="6336703"/>
          </a:xfrm>
        </p:spPr>
        <p:txBody>
          <a:bodyPr>
            <a:noAutofit/>
          </a:bodyPr>
          <a:lstStyle/>
          <a:p>
            <a:r>
              <a:rPr lang="ru-RU" sz="2400" u="sng" dirty="0">
                <a:hlinkClick r:id="rId3"/>
              </a:rPr>
              <a:t>СИРЕНЬ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Цветёт сирень,</a:t>
            </a:r>
            <a:br>
              <a:rPr lang="ru-RU" sz="2400" dirty="0"/>
            </a:br>
            <a:r>
              <a:rPr lang="ru-RU" sz="2400" dirty="0"/>
              <a:t>Благоухает.</a:t>
            </a:r>
            <a:br>
              <a:rPr lang="ru-RU" sz="2400" dirty="0"/>
            </a:br>
            <a:r>
              <a:rPr lang="ru-RU" sz="2400" dirty="0"/>
              <a:t>Посёлок дачный</a:t>
            </a:r>
            <a:br>
              <a:rPr lang="ru-RU" sz="2400" dirty="0"/>
            </a:br>
            <a:r>
              <a:rPr lang="ru-RU" sz="2400" dirty="0"/>
              <a:t>Весь в цвету,</a:t>
            </a:r>
            <a:br>
              <a:rPr lang="ru-RU" sz="2400" dirty="0"/>
            </a:br>
            <a:r>
              <a:rPr lang="ru-RU" sz="2400" dirty="0"/>
              <a:t>И пруд тенистый</a:t>
            </a:r>
            <a:br>
              <a:rPr lang="ru-RU" sz="2400" dirty="0"/>
            </a:br>
            <a:r>
              <a:rPr lang="ru-RU" sz="2400" dirty="0"/>
              <a:t>Отражает</a:t>
            </a:r>
            <a:br>
              <a:rPr lang="ru-RU" sz="2400" dirty="0"/>
            </a:br>
            <a:r>
              <a:rPr lang="ru-RU" sz="2400" dirty="0"/>
              <a:t>Лиловых гроздьев</a:t>
            </a:r>
            <a:br>
              <a:rPr lang="ru-RU" sz="2400" dirty="0"/>
            </a:br>
            <a:r>
              <a:rPr lang="ru-RU" sz="2400" dirty="0"/>
              <a:t>Красоту.</a:t>
            </a:r>
            <a:br>
              <a:rPr lang="ru-RU" sz="2400" dirty="0"/>
            </a:br>
            <a:r>
              <a:rPr lang="ru-RU" sz="2400" dirty="0"/>
              <a:t>Сирень вокруг,</a:t>
            </a:r>
            <a:br>
              <a:rPr lang="ru-RU" sz="2400" dirty="0"/>
            </a:br>
            <a:r>
              <a:rPr lang="ru-RU" sz="2400" dirty="0"/>
              <a:t>Сирень над нами…</a:t>
            </a:r>
            <a:br>
              <a:rPr lang="ru-RU" sz="2400" dirty="0"/>
            </a:br>
            <a:r>
              <a:rPr lang="ru-RU" sz="2400" dirty="0"/>
              <a:t>Как будто бы</a:t>
            </a:r>
            <a:br>
              <a:rPr lang="ru-RU" sz="2400" dirty="0"/>
            </a:br>
            <a:r>
              <a:rPr lang="ru-RU" sz="2400" dirty="0"/>
              <a:t>Издалека</a:t>
            </a:r>
            <a:br>
              <a:rPr lang="ru-RU" sz="2400" dirty="0"/>
            </a:br>
            <a:r>
              <a:rPr lang="ru-RU" sz="2400" dirty="0"/>
              <a:t>На нас плывут</a:t>
            </a:r>
            <a:br>
              <a:rPr lang="ru-RU" sz="2400" dirty="0"/>
            </a:br>
            <a:r>
              <a:rPr lang="ru-RU" sz="2400" dirty="0"/>
              <a:t>Между домами</a:t>
            </a:r>
            <a:br>
              <a:rPr lang="ru-RU" sz="2400" dirty="0"/>
            </a:br>
            <a:r>
              <a:rPr lang="ru-RU" sz="2400" dirty="0"/>
              <a:t>Сиреневые</a:t>
            </a:r>
            <a:br>
              <a:rPr lang="ru-RU" sz="2400" dirty="0"/>
            </a:br>
            <a:r>
              <a:rPr lang="ru-RU" sz="2400" dirty="0"/>
              <a:t>Облака.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6453336"/>
            <a:ext cx="6400800" cy="17526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66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1.1zoom.ru/b5050/244/Lilac_Closeup_Violet_483051_2560x1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135" y="-2348"/>
            <a:ext cx="10976556" cy="686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86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.desktopwallpapers.ru/flowers/pics/wide/1920x1200/e42c9b973d6fb0dd2b5fac469bf645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744"/>
            <a:ext cx="11138535" cy="696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8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hdfon.ru/wp-content/uploads/hdfon.ru-128764648-1024x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9725" y="0"/>
            <a:ext cx="109727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26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b1.m24.ru/c/9077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13"/>
            <a:ext cx="10762792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0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f.otzyv.ru/f/08/08/21153/300517202407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482"/>
            <a:ext cx="12125958" cy="682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27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Мохнатая сирень (лат. Syringa villosa) – прямостоящий среднерослый кустарник с широкой эллипсообразной, опушенной с изнанки листвой, длина которой около 15 см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8" y="-28275"/>
            <a:ext cx="9156607" cy="686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38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81128" y="-387424"/>
            <a:ext cx="14725128" cy="7368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45624" y="1196752"/>
            <a:ext cx="298376" cy="22088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579296" cy="6009531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С</a:t>
            </a:r>
            <a:r>
              <a:rPr lang="ru-RU" b="1" dirty="0" smtClean="0"/>
              <a:t>ирень -</a:t>
            </a:r>
            <a:r>
              <a:rPr lang="ru-RU" dirty="0" smtClean="0"/>
              <a:t>  это благоухающий кустарник, радующий нас в мае. Его цветы, немного похожие на колокольчики, собраны в пушистые кисти разных цветов и оттенков: от белого до розового, от лилового до фиолетового. Лиловый цвет, чуточку бледный и с </a:t>
            </a:r>
            <a:r>
              <a:rPr lang="ru-RU" dirty="0" err="1" smtClean="0"/>
              <a:t>розовинкой</a:t>
            </a:r>
            <a:r>
              <a:rPr lang="ru-RU" dirty="0" smtClean="0"/>
              <a:t> называют сиреневым. Кусты сирени  могут цвести и радовать глаз до сотни лет.</a:t>
            </a:r>
          </a:p>
          <a:p>
            <a:endParaRPr lang="ru-RU" dirty="0" smtClean="0"/>
          </a:p>
          <a:p>
            <a:r>
              <a:rPr lang="ru-RU" dirty="0" smtClean="0"/>
              <a:t>Сирень – растение декоративное, как уже говорилось выше, а значит, его сажают в садах и парках для красоты.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b="1" dirty="0" smtClean="0"/>
              <a:t>Аромат сирени</a:t>
            </a:r>
            <a:r>
              <a:rPr lang="ru-RU" dirty="0" smtClean="0"/>
              <a:t> широко используют при изготовлении ароматов (духов) и ароматерапии. А </a:t>
            </a:r>
            <a:r>
              <a:rPr lang="ru-RU" b="1" dirty="0" smtClean="0"/>
              <a:t>древесину</a:t>
            </a:r>
            <a:r>
              <a:rPr lang="ru-RU" dirty="0" smtClean="0"/>
              <a:t>, как и в древности, для изготовления музыкальных инструментов и сувениров. </a:t>
            </a:r>
            <a:r>
              <a:rPr lang="ru-RU" b="1" dirty="0" smtClean="0"/>
              <a:t>Соцветия сирени</a:t>
            </a:r>
            <a:r>
              <a:rPr lang="ru-RU" dirty="0" smtClean="0"/>
              <a:t> – съедобны и из них даже варят варенье. Кроме того, сирень довольно часто используют и в народной медицине, как компонент лекарственных средств.</a:t>
            </a:r>
          </a:p>
        </p:txBody>
      </p:sp>
    </p:spTree>
    <p:extLst>
      <p:ext uri="{BB962C8B-B14F-4D97-AF65-F5344CB8AC3E}">
        <p14:creationId xmlns:p14="http://schemas.microsoft.com/office/powerpoint/2010/main" val="197343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1341" y="-1035496"/>
            <a:ext cx="10751830" cy="7893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Сочинение – описание.</a:t>
            </a:r>
            <a:br>
              <a:rPr lang="ru-RU" dirty="0" smtClean="0"/>
            </a:br>
            <a:r>
              <a:rPr lang="ru-RU" dirty="0" smtClean="0"/>
              <a:t>Лиловые звёзды.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70892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План.</a:t>
            </a:r>
          </a:p>
          <a:p>
            <a:pPr marL="514350" indent="-514350">
              <a:buAutoNum type="arabicPeriod"/>
            </a:pPr>
            <a:r>
              <a:rPr lang="ru-RU" dirty="0" smtClean="0"/>
              <a:t>Где я видел кусты сирени.</a:t>
            </a:r>
          </a:p>
          <a:p>
            <a:pPr marL="514350" indent="-514350">
              <a:buAutoNum type="arabicPeriod"/>
            </a:pPr>
            <a:r>
              <a:rPr lang="ru-RU" dirty="0" smtClean="0"/>
              <a:t>Описание внешнего вида.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* Как выглядит куст?</a:t>
            </a:r>
          </a:p>
          <a:p>
            <a:pPr marL="0" indent="0">
              <a:buNone/>
            </a:pPr>
            <a:r>
              <a:rPr lang="ru-RU" dirty="0" smtClean="0"/>
              <a:t> * Какие цветки у сирени?</a:t>
            </a:r>
          </a:p>
          <a:p>
            <a:pPr marL="0" indent="0">
              <a:buNone/>
            </a:pPr>
            <a:r>
              <a:rPr lang="ru-RU" dirty="0" smtClean="0"/>
              <a:t>3. Нравится ли мне сирень? Почему?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94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cf.ppt-online.org/files/slide/h/hgMvdUqeNX5LERF3W70jSa6TxiDPKcnmwY4CH1/slid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" y="-190925"/>
            <a:ext cx="9430072" cy="706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297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7gy.ru/images/stories/prezentacii/siren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447003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0243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177</Words>
  <Application>Microsoft Office PowerPoint</Application>
  <PresentationFormat>Экран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СИРЕНЬ Цветёт сирень, Благоухает. Посёлок дачный Весь в цвету, И пруд тенистый Отражает Лиловых гроздьев Красоту. Сирень вокруг, Сирень над нами… Как будто бы Издалека На нас плывут Между домами Сиреневые Облака.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Сочинение – описание. Лиловые звёзды.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СИРЕНЬ Цветёт сирень, Благоухает. Посёлок дачный Весь в цвету, И пруд тенистый Отражает Лиловых гроздьев Красоту. Сирень вокруг, Сирень над нами… Как будто бы Издалека На нас плывут Между домами Сиреневые Облака.</dc:title>
  <dc:creator>Юльчик</dc:creator>
  <cp:lastModifiedBy>Юльчик</cp:lastModifiedBy>
  <cp:revision>4</cp:revision>
  <dcterms:created xsi:type="dcterms:W3CDTF">2018-05-17T17:40:51Z</dcterms:created>
  <dcterms:modified xsi:type="dcterms:W3CDTF">2018-05-17T18:11:55Z</dcterms:modified>
</cp:coreProperties>
</file>