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76" r:id="rId9"/>
    <p:sldId id="27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0" r:id="rId20"/>
    <p:sldId id="272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лена\Desktop\9_may_0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лена\Desktop\1479475727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лена\Desktop\vRu5WF5bFT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лена\Desktop\3929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лена\Desktop\513da5128c1634.07510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001156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лена\Desktop\17020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лена\Desktop\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лена\Desktop\55949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лена\Desktop\267px-Zoya_Kosmodemyanskaya,_194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1482"/>
            <a:ext cx="7143800" cy="6746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лена\Desktop\pamyatnik_slavy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лена\Desktop\f03754e81273afbdbfe1560ba7bcecef (1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8929718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лена\Desktop\119916812_pl_pobeduy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лена\Desktop\rotonda_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лена\Desktop\tmb_Pamjatnik_Nesovershennoletnim_truzhenikam_tyla_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лена\Desktop\9_may_09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лена\Desktop\1273388971_v.p..jp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лена\Desktop\HWYpXmkMjb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лена\Desktop\1430969500_ogon-5646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C:\Users\лена\Desktop\IMG_382_1_67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лена\Desktop\9c8f310ed21fee4378cc506362a9b09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лена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PresentationFormat>Экран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лена</dc:creator>
  <cp:lastModifiedBy>лена</cp:lastModifiedBy>
  <cp:revision>4</cp:revision>
  <dcterms:created xsi:type="dcterms:W3CDTF">2018-05-06T19:47:10Z</dcterms:created>
  <dcterms:modified xsi:type="dcterms:W3CDTF">2018-05-06T20:21:02Z</dcterms:modified>
</cp:coreProperties>
</file>