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A29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763F1-2295-43AD-8B04-62A5989779E8}" type="datetimeFigureOut">
              <a:rPr lang="ru-RU" smtClean="0"/>
              <a:pPr/>
              <a:t>02.12.2015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1474F-EC21-47C5-A0EE-7B0DB558CB7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C:\Users\DELL\Documents\для СУПа матем\фон для през по матем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528" y="237924"/>
            <a:ext cx="8496944" cy="643143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nachalka26.ucoz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asyen.ru/load/shablony_prezentacij/matematika_algebra_geometrija/shablony/517-1-0-21406" TargetMode="External"/><Relationship Id="rId2" Type="http://schemas.openxmlformats.org/officeDocument/2006/relationships/hyperlink" Target="http://deti-tv2011.samomu.net/attachments/Image/1q_(24)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hyperlink" Target="http://www.ilroma.net/sites/default/files/styles/curiosita-full/public/hqdefault_0.jpg?itok=BBB3WH3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500174"/>
            <a:ext cx="1614486" cy="928684"/>
          </a:xfrm>
          <a:prstGeom prst="rect">
            <a:avLst/>
          </a:prstGeom>
          <a:noFill/>
        </p:spPr>
      </p:pic>
      <p:sp>
        <p:nvSpPr>
          <p:cNvPr id="3" name="Прямоугольник 6"/>
          <p:cNvSpPr>
            <a:spLocks noChangeArrowheads="1"/>
          </p:cNvSpPr>
          <p:nvPr/>
        </p:nvSpPr>
        <p:spPr bwMode="auto">
          <a:xfrm>
            <a:off x="1643042" y="642918"/>
            <a:ext cx="66294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sz="1600" b="1" i="1" dirty="0">
                <a:solidFill>
                  <a:srgbClr val="3333CC"/>
                </a:solidFill>
              </a:rPr>
              <a:t>Работа выполнена в рамках творческой мастерской</a:t>
            </a:r>
          </a:p>
          <a:p>
            <a:pPr algn="ctr"/>
            <a:r>
              <a:rPr lang="ru-RU" sz="1600" b="1" i="1" dirty="0">
                <a:solidFill>
                  <a:srgbClr val="3333CC"/>
                </a:solidFill>
              </a:rPr>
              <a:t> «Приемы </a:t>
            </a:r>
            <a:r>
              <a:rPr lang="ru-RU" sz="1600" b="1" i="1" dirty="0" err="1">
                <a:solidFill>
                  <a:srgbClr val="3333CC"/>
                </a:solidFill>
              </a:rPr>
              <a:t>медиадидактики</a:t>
            </a:r>
            <a:r>
              <a:rPr lang="ru-RU" sz="1600" b="1" i="1" dirty="0">
                <a:solidFill>
                  <a:srgbClr val="3333CC"/>
                </a:solidFill>
              </a:rPr>
              <a:t> в творчестве учителя» </a:t>
            </a:r>
          </a:p>
          <a:p>
            <a:pPr algn="ctr"/>
            <a:r>
              <a:rPr lang="ru-RU" sz="1600" b="1" i="1" dirty="0">
                <a:solidFill>
                  <a:srgbClr val="3333CC"/>
                </a:solidFill>
              </a:rPr>
              <a:t>на сайте </a:t>
            </a:r>
            <a:r>
              <a:rPr lang="en-US" sz="1600" b="1" i="1" dirty="0">
                <a:solidFill>
                  <a:srgbClr val="FFFF00"/>
                </a:solidFill>
                <a:hlinkClick r:id="rId3"/>
              </a:rPr>
              <a:t>http://nachalka26.ucoz.com</a:t>
            </a:r>
            <a:endParaRPr lang="be-BY" sz="1600" b="1" i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4546" y="2571744"/>
            <a:ext cx="491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ТАБЛИЦА УМНОЖЕНИЯ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4612" y="3214686"/>
            <a:ext cx="4113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МАТЕМАТИКА    </a:t>
            </a:r>
            <a:r>
              <a:rPr lang="ru-RU" sz="2800" b="1" dirty="0" smtClean="0">
                <a:solidFill>
                  <a:srgbClr val="7030A0"/>
                </a:solidFill>
              </a:rPr>
              <a:t>2-3 </a:t>
            </a:r>
            <a:r>
              <a:rPr lang="ru-RU" sz="2800" b="1" dirty="0" smtClean="0">
                <a:solidFill>
                  <a:srgbClr val="7030A0"/>
                </a:solidFill>
              </a:rPr>
              <a:t>класс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1736" y="4143380"/>
            <a:ext cx="46798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Автор: </a:t>
            </a:r>
            <a:r>
              <a:rPr lang="ru-RU" sz="2000" b="1" dirty="0" err="1" smtClean="0">
                <a:solidFill>
                  <a:srgbClr val="7030A0"/>
                </a:solidFill>
              </a:rPr>
              <a:t>Оголева</a:t>
            </a:r>
            <a:r>
              <a:rPr lang="ru-RU" sz="2000" b="1" dirty="0" smtClean="0">
                <a:solidFill>
                  <a:srgbClr val="7030A0"/>
                </a:solidFill>
              </a:rPr>
              <a:t> Наталья Валерьевна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Учитель начальных классов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МБОУ «СОШ № 32»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г.Краснотурьинск Свердловская область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7" name="Управляющая кнопка: сведения 6">
            <a:hlinkClick r:id="rId4" action="ppaction://hlinksldjump" highlightClick="1"/>
          </p:cNvPr>
          <p:cNvSpPr/>
          <p:nvPr/>
        </p:nvSpPr>
        <p:spPr>
          <a:xfrm>
            <a:off x="7643834" y="1500174"/>
            <a:ext cx="785818" cy="785818"/>
          </a:xfrm>
          <a:prstGeom prst="actionButtonInformation">
            <a:avLst/>
          </a:prstGeom>
          <a:solidFill>
            <a:srgbClr val="E3DA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C:\Users\User\Desktop\1q_(24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357422" y="1071546"/>
            <a:ext cx="5143536" cy="4143404"/>
          </a:xfrm>
          <a:prstGeom prst="roundRect">
            <a:avLst/>
          </a:prstGeom>
          <a:noFill/>
          <a:ln w="76200">
            <a:solidFill>
              <a:srgbClr val="E3DA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Дорогой друг!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Предлагаю тебе вспомнить таблицу умножения. Для этого реши пример и жми мышкой на правильный  ответ. Если ты решишь все </a:t>
            </a:r>
            <a:r>
              <a:rPr lang="ru-RU" sz="2400" b="1" smtClean="0">
                <a:solidFill>
                  <a:srgbClr val="7030A0"/>
                </a:solidFill>
              </a:rPr>
              <a:t>примеры правильно, то </a:t>
            </a:r>
            <a:r>
              <a:rPr lang="ru-RU" sz="2400" b="1" dirty="0" smtClean="0">
                <a:solidFill>
                  <a:srgbClr val="7030A0"/>
                </a:solidFill>
              </a:rPr>
              <a:t>встретишься с любимыми героями мультфильма.  Переход к следующему слайду по пчелке.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Удачи тебе!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59" name="Шестиугольник 58"/>
          <p:cNvSpPr/>
          <p:nvPr/>
        </p:nvSpPr>
        <p:spPr>
          <a:xfrm>
            <a:off x="5857884" y="435769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0" name="Шестиугольник 59"/>
          <p:cNvSpPr/>
          <p:nvPr/>
        </p:nvSpPr>
        <p:spPr>
          <a:xfrm>
            <a:off x="5857884" y="314324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56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2" name="Шестиугольник 61"/>
          <p:cNvSpPr/>
          <p:nvPr/>
        </p:nvSpPr>
        <p:spPr>
          <a:xfrm>
            <a:off x="5857884" y="192880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4" name="Шестиугольник 63"/>
          <p:cNvSpPr/>
          <p:nvPr/>
        </p:nvSpPr>
        <p:spPr>
          <a:xfrm>
            <a:off x="4714876" y="135729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63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5" name="Шестиугольник 64"/>
          <p:cNvSpPr/>
          <p:nvPr/>
        </p:nvSpPr>
        <p:spPr>
          <a:xfrm>
            <a:off x="3571868" y="442913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30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7" name="Шестиугольник 66"/>
          <p:cNvSpPr/>
          <p:nvPr/>
        </p:nvSpPr>
        <p:spPr>
          <a:xfrm>
            <a:off x="2428860" y="385762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24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9" name="Шестиугольник 68"/>
          <p:cNvSpPr/>
          <p:nvPr/>
        </p:nvSpPr>
        <p:spPr>
          <a:xfrm>
            <a:off x="2428860" y="264318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0" name="Шестиугольник 69"/>
          <p:cNvSpPr/>
          <p:nvPr/>
        </p:nvSpPr>
        <p:spPr>
          <a:xfrm>
            <a:off x="2428860" y="142873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3х4=?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25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2" dur="25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0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8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5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6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3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4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1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2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9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0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7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8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5" dur="250" autoRev="1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6" dur="250" autoRev="1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" dur="250" autoRev="1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autoRev="1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3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84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5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1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92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3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59" name="Шестиугольник 58"/>
          <p:cNvSpPr/>
          <p:nvPr/>
        </p:nvSpPr>
        <p:spPr>
          <a:xfrm>
            <a:off x="5857884" y="435769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0" name="Шестиугольник 59"/>
          <p:cNvSpPr/>
          <p:nvPr/>
        </p:nvSpPr>
        <p:spPr>
          <a:xfrm>
            <a:off x="5857884" y="314324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56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4" name="Шестиугольник 63"/>
          <p:cNvSpPr/>
          <p:nvPr/>
        </p:nvSpPr>
        <p:spPr>
          <a:xfrm>
            <a:off x="4714876" y="135729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63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5" name="Шестиугольник 64"/>
          <p:cNvSpPr/>
          <p:nvPr/>
        </p:nvSpPr>
        <p:spPr>
          <a:xfrm>
            <a:off x="3571868" y="442913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30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7" name="Шестиугольник 66"/>
          <p:cNvSpPr/>
          <p:nvPr/>
        </p:nvSpPr>
        <p:spPr>
          <a:xfrm>
            <a:off x="2428860" y="385762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24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9" name="Шестиугольник 68"/>
          <p:cNvSpPr/>
          <p:nvPr/>
        </p:nvSpPr>
        <p:spPr>
          <a:xfrm>
            <a:off x="2428860" y="264318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0" name="Шестиугольник 69"/>
          <p:cNvSpPr/>
          <p:nvPr/>
        </p:nvSpPr>
        <p:spPr>
          <a:xfrm>
            <a:off x="2428860" y="142873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2х4=?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3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9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7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5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2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3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0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1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8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9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0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59" name="Шестиугольник 58"/>
          <p:cNvSpPr/>
          <p:nvPr/>
        </p:nvSpPr>
        <p:spPr>
          <a:xfrm>
            <a:off x="5857884" y="435769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0" name="Шестиугольник 59"/>
          <p:cNvSpPr/>
          <p:nvPr/>
        </p:nvSpPr>
        <p:spPr>
          <a:xfrm>
            <a:off x="5857884" y="314324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56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4" name="Шестиугольник 63"/>
          <p:cNvSpPr/>
          <p:nvPr/>
        </p:nvSpPr>
        <p:spPr>
          <a:xfrm>
            <a:off x="4714876" y="135729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63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5" name="Шестиугольник 64"/>
          <p:cNvSpPr/>
          <p:nvPr/>
        </p:nvSpPr>
        <p:spPr>
          <a:xfrm>
            <a:off x="3571868" y="442913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30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7" name="Шестиугольник 66"/>
          <p:cNvSpPr/>
          <p:nvPr/>
        </p:nvSpPr>
        <p:spPr>
          <a:xfrm>
            <a:off x="2428860" y="385762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24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9" name="Шестиугольник 68"/>
          <p:cNvSpPr/>
          <p:nvPr/>
        </p:nvSpPr>
        <p:spPr>
          <a:xfrm>
            <a:off x="2428860" y="264318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8х2=?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3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9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7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5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2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3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0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1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autoRev="1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0" name="Шестиугольник 59"/>
          <p:cNvSpPr/>
          <p:nvPr/>
        </p:nvSpPr>
        <p:spPr>
          <a:xfrm>
            <a:off x="5857884" y="314324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56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4" name="Шестиугольник 63"/>
          <p:cNvSpPr/>
          <p:nvPr/>
        </p:nvSpPr>
        <p:spPr>
          <a:xfrm>
            <a:off x="4714876" y="135729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63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5" name="Шестиугольник 64"/>
          <p:cNvSpPr/>
          <p:nvPr/>
        </p:nvSpPr>
        <p:spPr>
          <a:xfrm>
            <a:off x="3571868" y="442913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30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7" name="Шестиугольник 66"/>
          <p:cNvSpPr/>
          <p:nvPr/>
        </p:nvSpPr>
        <p:spPr>
          <a:xfrm>
            <a:off x="2428860" y="385762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24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9" name="Шестиугольник 68"/>
          <p:cNvSpPr/>
          <p:nvPr/>
        </p:nvSpPr>
        <p:spPr>
          <a:xfrm>
            <a:off x="2428860" y="264318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3х8=?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3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9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7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5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2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63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0" name="Шестиугольник 59"/>
          <p:cNvSpPr/>
          <p:nvPr/>
        </p:nvSpPr>
        <p:spPr>
          <a:xfrm>
            <a:off x="5857884" y="314324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56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4" name="Шестиугольник 63"/>
          <p:cNvSpPr/>
          <p:nvPr/>
        </p:nvSpPr>
        <p:spPr>
          <a:xfrm>
            <a:off x="4714876" y="135729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63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5" name="Шестиугольник 64"/>
          <p:cNvSpPr/>
          <p:nvPr/>
        </p:nvSpPr>
        <p:spPr>
          <a:xfrm>
            <a:off x="3571868" y="442913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30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9" name="Шестиугольник 68"/>
          <p:cNvSpPr/>
          <p:nvPr/>
        </p:nvSpPr>
        <p:spPr>
          <a:xfrm>
            <a:off x="2428860" y="264318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7х9=?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3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9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7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55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0" name="Шестиугольник 59"/>
          <p:cNvSpPr/>
          <p:nvPr/>
        </p:nvSpPr>
        <p:spPr>
          <a:xfrm>
            <a:off x="5857884" y="314324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56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5" name="Шестиугольник 64"/>
          <p:cNvSpPr/>
          <p:nvPr/>
        </p:nvSpPr>
        <p:spPr>
          <a:xfrm>
            <a:off x="3571868" y="442913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30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9" name="Шестиугольник 68"/>
          <p:cNvSpPr/>
          <p:nvPr/>
        </p:nvSpPr>
        <p:spPr>
          <a:xfrm>
            <a:off x="2428860" y="264318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5х6=?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3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9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6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47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0" name="Шестиугольник 59"/>
          <p:cNvSpPr/>
          <p:nvPr/>
        </p:nvSpPr>
        <p:spPr>
          <a:xfrm>
            <a:off x="5857884" y="314324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56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9" name="Шестиугольник 68"/>
          <p:cNvSpPr/>
          <p:nvPr/>
        </p:nvSpPr>
        <p:spPr>
          <a:xfrm>
            <a:off x="2428860" y="2643182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18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6х3=?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3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9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0" name="Шестиугольник 59"/>
          <p:cNvSpPr/>
          <p:nvPr/>
        </p:nvSpPr>
        <p:spPr>
          <a:xfrm>
            <a:off x="5857884" y="3143248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56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7х8=?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3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6" name="Шестиугольник 65"/>
          <p:cNvSpPr/>
          <p:nvPr/>
        </p:nvSpPr>
        <p:spPr>
          <a:xfrm>
            <a:off x="3571868" y="200024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28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4х7=?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2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23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1" name="Шестиугольник 60"/>
          <p:cNvSpPr/>
          <p:nvPr/>
        </p:nvSpPr>
        <p:spPr>
          <a:xfrm>
            <a:off x="4714876" y="3786190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32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8х4=?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15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q_(24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929066"/>
            <a:ext cx="2357438" cy="2500314"/>
          </a:xfrm>
          <a:prstGeom prst="rect">
            <a:avLst/>
          </a:prstGeom>
          <a:noFill/>
        </p:spPr>
      </p:pic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3" name="Шестиугольник 62"/>
          <p:cNvSpPr/>
          <p:nvPr/>
        </p:nvSpPr>
        <p:spPr>
          <a:xfrm>
            <a:off x="4714876" y="2571744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27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9х3=?</a:t>
            </a:r>
            <a:endParaRPr lang="ru-RU" sz="4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7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 descr="766533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2000240"/>
            <a:ext cx="4071966" cy="3000396"/>
          </a:xfrm>
          <a:prstGeom prst="rect">
            <a:avLst/>
          </a:prstGeom>
        </p:spPr>
      </p:pic>
      <p:sp>
        <p:nvSpPr>
          <p:cNvPr id="68" name="Шестиугольник 67"/>
          <p:cNvSpPr/>
          <p:nvPr/>
        </p:nvSpPr>
        <p:spPr>
          <a:xfrm>
            <a:off x="3571868" y="3214686"/>
            <a:ext cx="1428760" cy="1200152"/>
          </a:xfrm>
          <a:prstGeom prst="hexagon">
            <a:avLst/>
          </a:prstGeom>
          <a:solidFill>
            <a:srgbClr val="E3DA29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</a:rPr>
              <a:t>36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71868" y="642918"/>
            <a:ext cx="15568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00FF"/>
                </a:solidFill>
              </a:rPr>
              <a:t>6х6=?</a:t>
            </a:r>
            <a:endParaRPr lang="ru-RU" sz="4400" b="1" dirty="0">
              <a:solidFill>
                <a:srgbClr val="0000FF"/>
              </a:solidFill>
            </a:endParaRPr>
          </a:p>
        </p:txBody>
      </p:sp>
      <p:sp>
        <p:nvSpPr>
          <p:cNvPr id="9" name="Управляющая кнопка: домой 8">
            <a:hlinkClick r:id="" action="ppaction://hlinkshowjump?jump=endshow" highlightClick="1"/>
          </p:cNvPr>
          <p:cNvSpPr/>
          <p:nvPr/>
        </p:nvSpPr>
        <p:spPr>
          <a:xfrm>
            <a:off x="1500166" y="5500702"/>
            <a:ext cx="756664" cy="828102"/>
          </a:xfrm>
          <a:prstGeom prst="actionButtonHome">
            <a:avLst/>
          </a:prstGeom>
          <a:solidFill>
            <a:srgbClr val="E3DA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57554" y="928670"/>
            <a:ext cx="25588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7030A0"/>
                </a:solidFill>
              </a:rPr>
              <a:t>РЕСУРСЫ: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57422" y="192880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2"/>
              </a:rPr>
              <a:t>http://deti-tv2011.samomu.net/attachments/Image/1q_(24).png</a:t>
            </a:r>
            <a:r>
              <a:rPr lang="ru-RU" dirty="0" smtClean="0"/>
              <a:t> пчелка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3"/>
              </a:rPr>
              <a:t>http://easyen.ru/load/shablony_prezentacij/matematika_algebra_geometrija/shablony/517-1-0-21406</a:t>
            </a:r>
            <a:r>
              <a:rPr lang="ru-RU" dirty="0" smtClean="0"/>
              <a:t> шаблон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407194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4"/>
              </a:rPr>
              <a:t>http://www.ilroma.net/sites/default/files/styles/curiosita-full/public/hqdefault_0.jpg?itok=BBB3WH3E</a:t>
            </a:r>
            <a:endParaRPr lang="ru-RU" dirty="0" smtClean="0"/>
          </a:p>
          <a:p>
            <a:r>
              <a:rPr lang="ru-RU" dirty="0" smtClean="0"/>
              <a:t>Маша и медведь</a:t>
            </a:r>
            <a:endParaRPr lang="ru-RU" dirty="0"/>
          </a:p>
        </p:txBody>
      </p:sp>
      <p:sp>
        <p:nvSpPr>
          <p:cNvPr id="7" name="Управляющая кнопка: возврат 6">
            <a:hlinkClick r:id="rId5" action="ppaction://hlinksldjump" highlightClick="1"/>
          </p:cNvPr>
          <p:cNvSpPr/>
          <p:nvPr/>
        </p:nvSpPr>
        <p:spPr>
          <a:xfrm>
            <a:off x="1571604" y="5500702"/>
            <a:ext cx="785818" cy="828102"/>
          </a:xfrm>
          <a:prstGeom prst="actionButtonReturn">
            <a:avLst/>
          </a:prstGeom>
          <a:solidFill>
            <a:srgbClr val="E3DA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матем</Template>
  <TotalTime>202</TotalTime>
  <Words>208</Words>
  <Application>Microsoft Office PowerPoint</Application>
  <PresentationFormat>Экран (4:3)</PresentationFormat>
  <Paragraphs>107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матем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</dc:title>
  <dc:creator>DELL</dc:creator>
  <cp:lastModifiedBy>User</cp:lastModifiedBy>
  <cp:revision>32</cp:revision>
  <dcterms:created xsi:type="dcterms:W3CDTF">2014-10-11T20:27:44Z</dcterms:created>
  <dcterms:modified xsi:type="dcterms:W3CDTF">2015-12-02T10:58:05Z</dcterms:modified>
</cp:coreProperties>
</file>