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4" r:id="rId9"/>
    <p:sldId id="262" r:id="rId10"/>
    <p:sldId id="265" r:id="rId11"/>
    <p:sldId id="263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5/30/2018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vmirepchel.ru/wp-content/uploads/2016/12/afrikanizirovannye-pchely-ubiytsy.jpg" TargetMode="External"/><Relationship Id="rId3" Type="http://schemas.openxmlformats.org/officeDocument/2006/relationships/hyperlink" Target="http://fb.ru/article/119101/pervaya-pomosch-pri-ukusah-nasekomyih-pchel-komarov-klopov" TargetMode="External"/><Relationship Id="rId7" Type="http://schemas.openxmlformats.org/officeDocument/2006/relationships/hyperlink" Target="https://www.gotoptens.com/wp-content/uploads/2017/01/Giant-Japanese-Hornet-1600x1057.jpg" TargetMode="External"/><Relationship Id="rId2" Type="http://schemas.openxmlformats.org/officeDocument/2006/relationships/hyperlink" Target="https://vseonauke.com/1183803618185185867/samye-opasnye-nasekomye-nezametnaya-ugroza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t03.kakprosto.ru/tumb/550/images/article/2014/1/17/1_533146b2068f8533146b206934.jpg" TargetMode="External"/><Relationship Id="rId5" Type="http://schemas.openxmlformats.org/officeDocument/2006/relationships/hyperlink" Target="https://2.bp.blogspot.com/-Bkx6cIWOkSM/V_FnCo90v3I/AAAAAAAABfQ/660_XTzbQ-U4zqsQr-51v-X_BmGCoyioQCLcB/w1200-h630-p-k-no-nu/1428791.jpg" TargetMode="External"/><Relationship Id="rId4" Type="http://schemas.openxmlformats.org/officeDocument/2006/relationships/hyperlink" Target="http://lifeglobe.net/xf/photoset/262/21.jpg" TargetMode="External"/><Relationship Id="rId9" Type="http://schemas.openxmlformats.org/officeDocument/2006/relationships/hyperlink" Target="http://komarolov.ru/upload/28-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96214" y="2562896"/>
            <a:ext cx="8770513" cy="1300766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4800" dirty="0"/>
              <a:t>Самые опасные насекомые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22748" y="4394039"/>
            <a:ext cx="8615967" cy="1117687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учитель биологии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МКОУ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Новокаякентская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СОШ»</a:t>
            </a:r>
          </a:p>
          <a:p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с.Новокаякент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Каякентский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Дагестан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Умалатова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Равганият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Бийбулатовна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61" y="373487"/>
            <a:ext cx="4829577" cy="2009104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 rot="1173431">
            <a:off x="5564121" y="583893"/>
            <a:ext cx="3763760" cy="159679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риатомовый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клоп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115" y="4394038"/>
            <a:ext cx="4262908" cy="1993451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 rot="20733671">
            <a:off x="521593" y="4406704"/>
            <a:ext cx="3567449" cy="1673821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Муха Цеце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022" y="2644865"/>
            <a:ext cx="2760724" cy="152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45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5003" y="309094"/>
            <a:ext cx="8345510" cy="12280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Нaсекoмые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пpедставлены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Земле более чем 2 миллионами видов. Все они разные, как по размерам, так и по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жизни. Но во всем этом многообразии есть и такие, которые несут опасность для жизни и здоровья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 Многие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самые ядовитые насекомые выглядят довольно привлекательно, но одновременно могут нести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смертельную опасность.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видов изучено еще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недостаточно. Крошечных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созданий 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прнимают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всерьез, а между тем большинство из них непосредственно или опосредованно могут вызывать серьезные неприятности: уничтожать урожай, ценные природные ресурсы, жилище человека, наносить смертельный вред организму. Размеры насекомых-убийц ничтожны и создают обманчивое впечатление.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Самые опасные насекомые в мире расселены по разным частям света, их популяции причиняют дискомфорт людям по всему миру.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endParaRPr lang="ru-RU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131121" y="1197734"/>
            <a:ext cx="2846231" cy="3657601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dirty="0">
                <a:solidFill>
                  <a:srgbClr val="FFC000"/>
                </a:solidFill>
              </a:rPr>
              <a:t>Опасные насекомые</a:t>
            </a:r>
          </a:p>
        </p:txBody>
      </p:sp>
    </p:spTree>
    <p:extLst>
      <p:ext uri="{BB962C8B-B14F-4D97-AF65-F5344CB8AC3E}">
        <p14:creationId xmlns:p14="http://schemas.microsoft.com/office/powerpoint/2010/main" val="246380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0914" y="1262130"/>
            <a:ext cx="57568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Мухи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питаются кровью млекопитающих (включая человека). После укуса токсин перемещается из подкожных тканей в лимфатическую систему. Затем инфекция проникает в кровь, а оттуда – в центральную нервную систему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Ареал обитания Цеце – Экваториальная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Африка.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 rot="20565521">
            <a:off x="7365306" y="477253"/>
            <a:ext cx="4543559" cy="156975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Муха Цеце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014" y="2387900"/>
            <a:ext cx="5173111" cy="415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99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360" y="609600"/>
            <a:ext cx="608798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живут недалеко от мест обитания их потенциальных жертв. Свое название, «поцелуйные клопы», эти насекомые получили за привычку кусать спящих людей в кожу губ.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люди, проснувшись, не понимают, что были укушены. Реакцией организма на укус насекомого становится раздражение кожи. За ней следуют тошнота, диарея, свистящее дыхание, одышка, отечность и гипотония (падение артериального давления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Клопы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населяют территорию Северной Америки, но некоторые их виды можно встретить в Азии, Африке и Австралии.</a:t>
            </a:r>
            <a:endParaRPr lang="ru-RU" sz="2400" b="0" i="0" dirty="0">
              <a:solidFill>
                <a:srgbClr val="28282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31058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/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 rot="20824711">
            <a:off x="7536890" y="689400"/>
            <a:ext cx="4315376" cy="15297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Aharoni" panose="02010803020104030203" pitchFamily="2" charset="-79"/>
              </a:rPr>
              <a:t>Триатомовый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Aharoni" panose="02010803020104030203" pitchFamily="2" charset="-79"/>
              </a:rPr>
              <a:t> клоп</a:t>
            </a:r>
            <a:endParaRPr lang="ru-RU" sz="3200" dirty="0">
              <a:solidFill>
                <a:srgbClr val="FFFF00"/>
              </a:solidFill>
              <a:latin typeface="Times New Roman" panose="02020603050405020304" pitchFamily="18" charset="0"/>
              <a:cs typeface="Aharoni" panose="02010803020104030203" pitchFamily="2" charset="-79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86" y="2331076"/>
            <a:ext cx="4829577" cy="379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452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60608" y="965915"/>
            <a:ext cx="5808371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Блохи – это паразиты людей и прочих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млекопитающих.Укусы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блох вызывают опухающие пятна, которые провоцируют кожный зуд, а также покраснение. Укусы приводят к выпадению волос. Самое опасное в этих насекомых то, что они – переносчики бактериальных заболеваний. Сами по себе блохи провоцируют у людей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пуликоз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саркопсиллёз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Первое заболевание характеризуется сыпью на коже. Второе – большим воспалительным инфильтратом в месте, где человек был укушен блохой.</a:t>
            </a:r>
          </a:p>
        </p:txBody>
      </p:sp>
      <p:sp>
        <p:nvSpPr>
          <p:cNvPr id="4" name="Овал 3"/>
          <p:cNvSpPr/>
          <p:nvPr/>
        </p:nvSpPr>
        <p:spPr>
          <a:xfrm rot="20782565">
            <a:off x="7490976" y="478508"/>
            <a:ext cx="4249647" cy="156294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Блохи</a:t>
            </a:r>
            <a:endParaRPr lang="ru-RU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974" y="2342614"/>
            <a:ext cx="5238750" cy="392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64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28087" y="679939"/>
            <a:ext cx="571293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Токсин, который вводят своим жертвам «пчелы-убийцы», идентичен токсину европейских пчел. Но их жала более мощные, что приводит к большему числу смертей от их нападений, по сравнению с европейскими пчелами.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последствия укусов могут быть мягкими – жжение, покраснение кожи, опухание. Иногда укус приводит к более серьезному ухудшению самочувствия – головокружение, тошнота, рвота, затруднение дыхания. Множественные укусы этого вида пчел могут вызвать обморок, лихорадку, судороги и даже смерть.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 rot="20732237">
            <a:off x="6322481" y="674619"/>
            <a:ext cx="5475978" cy="16438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28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Африканизированная</a:t>
            </a:r>
            <a:r>
              <a:rPr lang="ru-RU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пчела (пчела-убийца</a:t>
            </a:r>
            <a:r>
              <a:rPr lang="ru-RU" b="1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074" y="2579101"/>
            <a:ext cx="5353262" cy="389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 rot="20735428">
            <a:off x="6672358" y="585229"/>
            <a:ext cx="5393501" cy="16475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Гигантский японский шершень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5477" y="773724"/>
            <a:ext cx="565910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Токсин этого насекомого поражает нервную систему человека и может привести к смерти. У людей, страдающих аллергией, укус шершня может вызвать анафилактический шок, а у других жертв - почечную недостаточность. Ежегодно фиксируется около 40 смертей, причиной которых оказывается укус японского шершня.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природе эти насекомые чрезвычайно агрессивны и бесстрашны. Они живут колониями до 700 особей. Шершни питаются личинками медоносных пчел и могут уничтожить за минуту 40 пчел.</a:t>
            </a:r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741" y="2485622"/>
            <a:ext cx="5220589" cy="399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502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 rot="20681830">
            <a:off x="7343846" y="670481"/>
            <a:ext cx="4242710" cy="160710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Малярийный комар</a:t>
            </a:r>
            <a:endParaRPr lang="ru-RU" sz="32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53793" y="553793"/>
            <a:ext cx="70447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>
                <a:latin typeface="PT Sans"/>
              </a:rPr>
              <a:t>Комары – насекомые, опасные для людей. Во многом это связано с тем, что эти насекомые являются переносчиками опасных заболеваний. Особенно, в тропических районах. Ежегодно около 500 миллионов человек умирает от малярии, переносчиками которой являются комары. Самки комаров питаются, высасывая своими хоботками кровь человека, и таким образом распространяют малярию и другие болезни</a:t>
            </a:r>
            <a:r>
              <a:rPr lang="ru-RU" sz="2000" dirty="0" smtClean="0">
                <a:latin typeface="PT Sans"/>
              </a:rPr>
              <a:t>.</a:t>
            </a:r>
            <a:r>
              <a:rPr lang="ru-RU" sz="2000" dirty="0"/>
              <a:t> Комар </a:t>
            </a:r>
            <a:r>
              <a:rPr lang="ru-RU" sz="2000" dirty="0" err="1"/>
              <a:t>желтолихорадочный</a:t>
            </a:r>
            <a:r>
              <a:rPr lang="ru-RU" sz="2000" dirty="0"/>
              <a:t> переносит заболевания желтой лихорадки, лихорадки денге, вируса </a:t>
            </a:r>
            <a:r>
              <a:rPr lang="ru-RU" sz="2000" dirty="0" err="1"/>
              <a:t>Зика</a:t>
            </a:r>
            <a:r>
              <a:rPr lang="ru-RU" sz="2000" dirty="0"/>
              <a:t> и </a:t>
            </a:r>
            <a:r>
              <a:rPr lang="ru-RU" sz="2000" dirty="0" err="1"/>
              <a:t>чикунгуньи</a:t>
            </a:r>
            <a:r>
              <a:rPr lang="ru-RU" sz="2000" dirty="0"/>
              <a:t>. Он водится в тропических и субтропических поясах всей планеты. В наше время в его ареал вошли территории Украины, Белоруссии и Южной России.</a:t>
            </a:r>
          </a:p>
          <a:p>
            <a:pPr fontAlgn="base"/>
            <a:r>
              <a:rPr lang="ru-RU" sz="2000" dirty="0"/>
              <a:t>Малярийные комары являются носителями малярийных плазмодиев, одноклеточных паразитических организмов. Плазмодии, переносимые комарами, могут паразитировать на человеке, а также некоторых иных видах млекопитающих – обезьянах, мышах, птицах и т.д.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203" y="2485622"/>
            <a:ext cx="4198514" cy="3953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489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9244" y="553791"/>
            <a:ext cx="9079607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помощь при </a:t>
            </a:r>
            <a:r>
              <a:rPr lang="ru-RU" sz="3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укусах пчел </a:t>
            </a:r>
            <a:r>
              <a:rPr lang="ru-RU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ос.</a:t>
            </a:r>
          </a:p>
          <a:p>
            <a:r>
              <a:rPr lang="ru-RU" sz="2400" dirty="0" smtClean="0">
                <a:solidFill>
                  <a:srgbClr val="000000"/>
                </a:solidFill>
                <a:latin typeface="PT Sans"/>
              </a:rPr>
              <a:t> </a:t>
            </a:r>
            <a:r>
              <a:rPr lang="ru-RU" sz="2400" dirty="0">
                <a:latin typeface="PT Sans"/>
              </a:rPr>
              <a:t>При укусе этих жалящих насекомых в организм человека мгновенно попадает яд, вызывающий покраснение и припухлость кожи. В этот момент пострадавший испытывает острую боль, которая через некоторое время переходит в зуд. Все последствия укуса проходят в течение двух-трех дней. Первая помощь пострадавшим от укуса данных насекомых заключается в поиске и извлечении из кожи ядовитого жала. После этого пораженное место необходимо протереть йодом или спиртом, а для уменьшения болевых ощущений по возможности приложить лед. Если же оса или пчела укусила в глаз, глотку или зев, а также в случае возникновения аллергической реакции, пострадавшего необходимо без промедления доставить в ближайшее медицинское учреждение.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478851" y="1094703"/>
            <a:ext cx="2408350" cy="356744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C000"/>
                </a:solidFill>
                <a:latin typeface="PT Sans"/>
              </a:rPr>
              <a:t>Первая помощь при укусах </a:t>
            </a:r>
            <a:r>
              <a:rPr lang="ru-RU" sz="2800" dirty="0" smtClean="0">
                <a:solidFill>
                  <a:srgbClr val="FFC000"/>
                </a:solidFill>
                <a:latin typeface="PT Sans"/>
              </a:rPr>
              <a:t> пчел </a:t>
            </a:r>
            <a:r>
              <a:rPr lang="ru-RU" sz="2800" dirty="0">
                <a:solidFill>
                  <a:srgbClr val="FFC000"/>
                </a:solidFill>
                <a:latin typeface="PT Sans"/>
              </a:rPr>
              <a:t>и </a:t>
            </a:r>
            <a:r>
              <a:rPr lang="ru-RU" sz="2800" dirty="0" smtClean="0">
                <a:solidFill>
                  <a:srgbClr val="FFC000"/>
                </a:solidFill>
                <a:latin typeface="PT Sans"/>
              </a:rPr>
              <a:t>ос.</a:t>
            </a:r>
            <a:endParaRPr lang="ru-RU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98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9700" y="257577"/>
            <a:ext cx="8255359" cy="6153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помощь при </a:t>
            </a:r>
            <a:r>
              <a:rPr lang="ru-RU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укусах клопов. 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 укусам этих насекомых человек подвергается, находясь у себя дома. Обычно клопы «нападают» в ночное время, когда люди спят. Чаще всего страдают открытые участки кожи: лицо, шея, руки. Через одежду эти насекомые укусить не могут, но без труда забираются под нее. Во время сна человек ничего не ощущает, а об укусах узнает по характерным симптомам, проявляющимся лишь к утру: припухлости, покраснение, сильный зуд. Как правило, все эти неприятные проявления полностью исчезают спустя несколько дней. Однако для того чтобы облегчить симптомы, можно обработать места укусов йодом или спиртовым раствором, а также приложить лед. В случае если спустя несколько дней болезненные ощущения не пройдут, а из ранок начнет выделяться желтая жидкость, необходимо обратиться к врачу, так как возможно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заражение.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079606" y="1094705"/>
            <a:ext cx="2717443" cy="3657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</a:t>
            </a:r>
            <a:r>
              <a:rPr lang="ru-RU" sz="28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омощь </a:t>
            </a:r>
            <a:r>
              <a:rPr lang="ru-RU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при </a:t>
            </a:r>
            <a:r>
              <a:rPr lang="ru-RU" sz="28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укусах </a:t>
            </a:r>
            <a:r>
              <a:rPr lang="ru-RU" sz="28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клопов. </a:t>
            </a:r>
            <a:endParaRPr lang="ru-RU" sz="28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887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7883" y="360608"/>
            <a:ext cx="869323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</a:t>
            </a:r>
            <a:r>
              <a:rPr lang="ru-RU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при </a:t>
            </a:r>
            <a:r>
              <a:rPr lang="ru-RU" sz="3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укусах комаров.</a:t>
            </a:r>
          </a:p>
          <a:p>
            <a:endParaRPr lang="ru-RU" sz="2000" dirty="0" smtClean="0">
              <a:latin typeface="PT Sans"/>
            </a:endParaRPr>
          </a:p>
          <a:p>
            <a:r>
              <a:rPr lang="ru-RU" sz="2000" dirty="0" smtClean="0">
                <a:latin typeface="PT Sans"/>
              </a:rPr>
              <a:t>Укус </a:t>
            </a:r>
            <a:r>
              <a:rPr lang="ru-RU" sz="2000" dirty="0">
                <a:latin typeface="PT Sans"/>
              </a:rPr>
              <a:t>этого насекомого является, пожалуй, самым распространенным и довольно безопасным. Однако и он часто вызывает неприятные ощущения, зуд и покраснение кожи. В случае если вы подверглись множественным комариным укусам, то в качестве первой помощи рекомендуется принять антигистаминный препарат ("</a:t>
            </a:r>
            <a:r>
              <a:rPr lang="ru-RU" sz="2000" dirty="0" err="1">
                <a:latin typeface="PT Sans"/>
              </a:rPr>
              <a:t>Цетрин</a:t>
            </a:r>
            <a:r>
              <a:rPr lang="ru-RU" sz="2000" dirty="0">
                <a:latin typeface="PT Sans"/>
              </a:rPr>
              <a:t>", "Тавегил" и т.д.), а его раствором протереть пораженные участки. Для облегчения зуда очень хорошим средством является смесь пищевой соды с водой, которой можно обработать больное место. Также специальные спреи и растворы продаются в аптеке. Они содержат специальный состав, снимающий неприятные ощущения и дезинфицирующий ранку. </a:t>
            </a:r>
            <a:r>
              <a:rPr lang="ru-RU" sz="2000" dirty="0"/>
              <a:t>В качестве профилактики комариных укусов рекомендуется в летнее время закрывать окна специальными противомоскитными сетками, а также использовать приборы для отпугивания комаров – фумигаторы. Если же вы отправляетесь на прогулку в парк или в лес, то нанесите на кожу специальный </a:t>
            </a:r>
            <a:r>
              <a:rPr lang="ru-RU" sz="2000" dirty="0" err="1"/>
              <a:t>противокомариный</a:t>
            </a:r>
            <a:r>
              <a:rPr lang="ru-RU" sz="2000" dirty="0"/>
              <a:t> спрей или </a:t>
            </a:r>
            <a:r>
              <a:rPr lang="ru-RU" sz="2000" dirty="0" smtClean="0"/>
              <a:t>крем.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259910" y="1120462"/>
            <a:ext cx="2588653" cy="35932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помощь при укусах </a:t>
            </a:r>
            <a:r>
              <a:rPr lang="ru-RU" sz="3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комаров.</a:t>
            </a:r>
            <a:endParaRPr lang="ru-RU" sz="32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813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40970" y="1030311"/>
            <a:ext cx="2833352" cy="16425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FFC000"/>
                </a:solidFill>
              </a:rPr>
              <a:t>         </a:t>
            </a:r>
            <a:r>
              <a:rPr lang="ru-RU" sz="2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     информации</a:t>
            </a:r>
            <a:r>
              <a:rPr lang="ru-RU" sz="2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0912" y="399244"/>
            <a:ext cx="8603087" cy="584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1.Самые опасные насекомые: </a:t>
            </a:r>
            <a:r>
              <a:rPr lang="ru-RU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незаметная 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угроза. 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https://vseonauke.com/1183803618185185867/samye-opasnye-nasekomye-nezametnaya-ugroza/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(Дата обращения: 28.05.2018)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2.Первая помощь при укусах насекомых: пчел, комаров,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клопов.</a:t>
            </a:r>
            <a:r>
              <a:rPr lang="ru-RU" u="sng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://fb.ru/</a:t>
            </a:r>
            <a:r>
              <a:rPr lang="ru-RU" u="sng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article</a:t>
            </a:r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/119101/</a:t>
            </a:r>
            <a:r>
              <a:rPr lang="ru-RU" u="sng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pervaya-pomosch-pri-ukusah-nasekomyih-pchel-komarov-klopov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(Дата обращения : 29.05.2018)	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http://lifeglobe.net/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xf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photoset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/262/21.jpg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муха цеце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https://2.bp.blogspot.com/-Bkx6cIWOkSM/V_FnCo90v3I/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AAAAAAAABfQ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/660_XTzbQ-U4zqsQr-51v-X_BmGCoyioQCLcB/w1200-h630-p-k-no-nu/1428791.jpg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триатомовый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клоп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https://st03.kakprosto.ru/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tumb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/550/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images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article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/2014/1/17/1_533146b2068f8533146b206934.jpg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блохи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https://www.gotoptens.com/wp-content/uploads/2017/01/Giant-Japanese-Hornet-1600x1057.jpg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гигантский японский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щершень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https://vmirepchel.ru/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wp-content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uploads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/2016/12/afrikanizirovannye-pchely-ubiytsy.jpg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африканизированная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пчела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http://komarolov.ru/</a:t>
            </a:r>
            <a:r>
              <a:rPr lang="ru-RU" u="sng" dirty="0" err="1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upload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/28-1.jpg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малярийный комар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521737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167</TotalTime>
  <Words>1031</Words>
  <Application>Microsoft Office PowerPoint</Application>
  <PresentationFormat>Широкоэкранный</PresentationFormat>
  <Paragraphs>49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Aharoni</vt:lpstr>
      <vt:lpstr>Arial</vt:lpstr>
      <vt:lpstr>Calibri</vt:lpstr>
      <vt:lpstr>PT Sans</vt:lpstr>
      <vt:lpstr>Times New Roman</vt:lpstr>
      <vt:lpstr>Trebuchet MS</vt:lpstr>
      <vt:lpstr>Verdana</vt:lpstr>
      <vt:lpstr>Берлин</vt:lpstr>
      <vt:lpstr> Самые опасные насекомые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Самые опасные насекомые</dc:title>
  <dc:creator>Ravganiyt</dc:creator>
  <cp:lastModifiedBy>Ravganiyt</cp:lastModifiedBy>
  <cp:revision>22</cp:revision>
  <dcterms:created xsi:type="dcterms:W3CDTF">2018-05-28T13:20:20Z</dcterms:created>
  <dcterms:modified xsi:type="dcterms:W3CDTF">2018-05-30T07:10:35Z</dcterms:modified>
</cp:coreProperties>
</file>