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8" r:id="rId12"/>
    <p:sldId id="279" r:id="rId13"/>
    <p:sldId id="265" r:id="rId14"/>
    <p:sldId id="266" r:id="rId15"/>
    <p:sldId id="271" r:id="rId16"/>
    <p:sldId id="272" r:id="rId17"/>
    <p:sldId id="267" r:id="rId18"/>
    <p:sldId id="268" r:id="rId19"/>
    <p:sldId id="269" r:id="rId20"/>
    <p:sldId id="270" r:id="rId21"/>
    <p:sldId id="273" r:id="rId22"/>
    <p:sldId id="276" r:id="rId23"/>
    <p:sldId id="274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9BBB9-0F0F-4E64-8258-799CBDB8AB49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0A328-6A56-462C-9CF1-5C854207F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www.skunb.ru/sites/default/files/field/image/102912_1392708552_s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7685314" cy="5786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warspot-asset.s3.amazonaws.com/articles/pictures/000/015/296/content/illyustratsiya_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9" y="571480"/>
            <a:ext cx="8382025" cy="62865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71462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234" y="857232"/>
            <a:ext cx="906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Великие полководцы России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-24"/>
            <a:ext cx="5572164" cy="72547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Первый вопрос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5"/>
            <a:ext cx="8715436" cy="35004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800" b="1" dirty="0"/>
              <a:t>Великий русский полководец, который прослужил 50 </a:t>
            </a:r>
            <a:r>
              <a:rPr lang="ru-RU" sz="2800" b="1" dirty="0" smtClean="0"/>
              <a:t>лет и </a:t>
            </a:r>
            <a:r>
              <a:rPr lang="ru-RU" sz="2800" b="1" dirty="0"/>
              <a:t>не проиграл ни одного сражения. Особенно он проявил себя во время русско-турецкой войны, где пригодились его основы боя – глазомер, быстрота, натиск. От солдат и офицеров он требовал самостоятельности, находчивости и оперативности.</a:t>
            </a:r>
          </a:p>
          <a:p>
            <a:pPr>
              <a:buNone/>
            </a:pPr>
            <a:r>
              <a:rPr lang="ru-RU" sz="2800" b="1" dirty="0"/>
              <a:t>Назовите полное имя полководца.</a:t>
            </a:r>
          </a:p>
          <a:p>
            <a:pPr>
              <a:buNone/>
            </a:pP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АЛЕКСАНДР ВАСИЛЬЕВИЧ СУВОРОВ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57596" y="1000108"/>
            <a:ext cx="5614998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Служил </a:t>
            </a:r>
            <a:r>
              <a:rPr lang="ru-RU" b="1" dirty="0"/>
              <a:t>Суворов Отечеству верой и правдой 50 лет. Он участвовал в 35 больших боях и сражениях и не проиграл ни одного. Был шесть раз ранен. Он получил самое высокое воинское звание - генералиссимус. За всю историю страны это воинское звание имели только пять человек.</a:t>
            </a:r>
          </a:p>
        </p:txBody>
      </p:sp>
      <p:pic>
        <p:nvPicPr>
          <p:cNvPr id="19458" name="Picture 2" descr="http://photo-zhurnal.ru/images/1180213_polkovodec-suvor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2609850" cy="346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Второй вопрос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742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Создатель военно-морского флота в России и организации школ, где готовились моряки. Он создал регулярную армию и заботился о её перевооружении.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ВЕЛИКИЙ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ЦАРЬ ПЁТР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57818" y="1285860"/>
            <a:ext cx="3714776" cy="407196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Для </a:t>
            </a:r>
            <a:r>
              <a:rPr lang="ru-RU" b="1" dirty="0"/>
              <a:t>торговли с другими странами России необходим был выход в Балтийское море, который был закрыт враждующими с Россией государствами. Чтобы открыть этот путь, необходимо было иметь хороший военный флот, морской путь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57752" y="928670"/>
            <a:ext cx="4286248" cy="48936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dirty="0" smtClean="0">
                <a:solidFill>
                  <a:prstClr val="black"/>
                </a:solidFill>
              </a:rPr>
              <a:t>Для строительства хорошего военного флота нужны были специалисты. Пётр 1 принял решение поехать за границу учиться морскому делу, строительству кораблей. С собой он взял способных молодых людей. За время пребывания за границей Пётр сам овладел 12 ремёслами, в некоторых из них он мог потягаться с лучшими мастерами.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17412" name="Picture 4" descr="http://img-fotki.yandex.ru/get/6704/139602611.121/0_d0788_3ea35e57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7" y="1428736"/>
            <a:ext cx="4572032" cy="36976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Третий вопрос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9"/>
            <a:ext cx="8229600" cy="34290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Этот </a:t>
            </a:r>
            <a:r>
              <a:rPr lang="ru-RU" sz="2800" b="1" dirty="0"/>
              <a:t>русский князь считается одним из величайших полководцев всех времён и народов. Русская церковь причислила этого </a:t>
            </a:r>
            <a:r>
              <a:rPr lang="ru-RU" sz="2800" b="1" dirty="0" smtClean="0"/>
              <a:t> </a:t>
            </a:r>
            <a:r>
              <a:rPr lang="ru-RU" sz="2800" b="1" dirty="0"/>
              <a:t>человека к лику святых. Свою первую победу в битве на реке Неве он одержал, когда ему едва исполнилось 19 лет. А </a:t>
            </a:r>
            <a:r>
              <a:rPr lang="ru-RU" sz="2800" b="1" dirty="0" smtClean="0"/>
              <a:t> бой </a:t>
            </a:r>
            <a:r>
              <a:rPr lang="ru-RU" sz="2800" b="1" dirty="0"/>
              <a:t>на озере Чудь может служить образцом военной тактики.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АЛЕКСАНДР НЕВСКИЙ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285860"/>
            <a:ext cx="4857752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/>
              <a:t>Первым </a:t>
            </a:r>
            <a:r>
              <a:rPr lang="ru-RU" b="1" dirty="0"/>
              <a:t>среди русских военачальников был и остаётся новгородский князь Александр Ярославович.</a:t>
            </a:r>
          </a:p>
          <a:p>
            <a:pPr>
              <a:buNone/>
            </a:pPr>
            <a:r>
              <a:rPr lang="ru-RU" b="1" dirty="0"/>
              <a:t>Его подвиг перед отечеством современники отметили прозвищем Невский. В России по совету Петра 1 был учреждён орден Александра Невского, который вручали за выбор "удачного места для внезапного, смелого и стремительного нападения на врага и нанесения ему крупного поражения с малыми потерями для своих войск".</a:t>
            </a:r>
          </a:p>
          <a:p>
            <a:pPr>
              <a:buNone/>
            </a:pPr>
            <a:r>
              <a:rPr lang="ru-RU" b="1" dirty="0"/>
              <a:t>Этот человек в пору новых испытаний возглавил </a:t>
            </a:r>
            <a:r>
              <a:rPr lang="ru-RU" b="1" dirty="0" smtClean="0"/>
              <a:t>русский. </a:t>
            </a:r>
            <a:r>
              <a:rPr lang="ru-RU" b="1" dirty="0"/>
              <a:t>Четырежды с огромным риском для себя ездил в Орду, дважды говорил с Батыем и дважды отвёл от Руси опасность новых нашествий. 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4" name="Рисунок 3" descr="https://moiarussia.ru/wp-content/uploads/2015/04/Svyatoj-voin-knyaz-Aleksandr-Nevskij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350046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Четвёртый вопрос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2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Кто из великих полководцев создал новую систему обучения и подготовки войск под названием "Наука побеждать"?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tdata.ru/u12/photoF876/20807183938-0/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966621"/>
            <a:ext cx="8572560" cy="496270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АЛЕКСАНДР ВАСИЛЬЕВИЧ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СУВОРОВ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714356"/>
            <a:ext cx="4000528" cy="5500726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Главное</a:t>
            </a:r>
            <a:r>
              <a:rPr lang="ru-RU" b="1" dirty="0"/>
              <a:t>, считал полководец, "быстрота и натиск". "Кто испуган, тот побеждён вполовину, у страха глаза большие, один за десятерых покажется:", "Каждый воин должен понимать свой манёвр". Суворов воспитал целую плеяду русских полководцев, среди которых были такие выдающиеся военачальники, как Михаил </a:t>
            </a:r>
            <a:r>
              <a:rPr lang="ru-RU" b="1" dirty="0" smtClean="0"/>
              <a:t>Кутузов.</a:t>
            </a:r>
            <a:endParaRPr lang="ru-RU" b="1" dirty="0"/>
          </a:p>
          <a:p>
            <a:pPr>
              <a:buNone/>
            </a:pPr>
            <a:r>
              <a:rPr lang="ru-RU" b="1" dirty="0"/>
              <a:t>Уйдя из жизни, русский военный гений оставил в наследство потомкам суворовскую школу обучения и воспитания войск. Суворовское военное искусство намного опередило его эпоху.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Пятый вопрос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1"/>
            <a:ext cx="8229600" cy="235745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По обычаям того времени битву начинает поединок двух воинов. По его исходу судили, чья сторона победит. Какая битва начиналась  с поединка Пересвета и Челубея? Кто возглавил русское войско?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Дмитрий Донской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Куликовская битва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600201"/>
            <a:ext cx="4614866" cy="275749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 1380 году, за рекой Дон, на Куликовом поле встретились русские полки и ордынское войско.</a:t>
            </a:r>
            <a:endParaRPr lang="ru-RU" b="1" dirty="0"/>
          </a:p>
        </p:txBody>
      </p:sp>
      <p:pic>
        <p:nvPicPr>
          <p:cNvPr id="35842" name="Picture 2" descr="https://im1-tub-ru.yandex.net/i?id=572b1dce57a273b9d51c08ed56767f6b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3454533" cy="3852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Шестой вопрос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1"/>
            <a:ext cx="8229600" cy="30003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О ком так сказал А.С.Пушкин:</a:t>
            </a:r>
          </a:p>
          <a:p>
            <a:pPr>
              <a:buNone/>
            </a:pPr>
            <a:r>
              <a:rPr lang="ru-RU" b="1" dirty="0"/>
              <a:t>"То академик, то герой,</a:t>
            </a:r>
            <a:br>
              <a:rPr lang="ru-RU" b="1" dirty="0"/>
            </a:br>
            <a:r>
              <a:rPr lang="ru-RU" b="1" dirty="0"/>
              <a:t>То мореплаватель, то плотник,</a:t>
            </a:r>
            <a:br>
              <a:rPr lang="ru-RU" b="1" dirty="0"/>
            </a:br>
            <a:r>
              <a:rPr lang="ru-RU" b="1" dirty="0"/>
              <a:t>Он всеобъемлющей </a:t>
            </a:r>
            <a:r>
              <a:rPr lang="ru-RU" b="1" dirty="0" smtClean="0"/>
              <a:t>душой.</a:t>
            </a:r>
          </a:p>
          <a:p>
            <a:pPr>
              <a:buNone/>
            </a:pPr>
            <a:r>
              <a:rPr lang="ru-RU" b="1" dirty="0" smtClean="0"/>
              <a:t>На </a:t>
            </a:r>
            <a:r>
              <a:rPr lang="ru-RU" b="1" dirty="0"/>
              <a:t>троне вечный был работник"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ВЕЛИКИЙ ЦАРЬ ПЁТР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500174"/>
            <a:ext cx="4500594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400" b="1" dirty="0"/>
              <a:t>Так сказано было о последнем российском царе и первом российском императоре Великом Петре 1, вклад которого в развитие России был очень большим. Он основал город Санкт-Петербург, который долгое время был столицей России, который, по сути, являлся </a:t>
            </a:r>
            <a:r>
              <a:rPr lang="ru-RU" sz="2400" b="1" dirty="0" smtClean="0"/>
              <a:t>«окном </a:t>
            </a:r>
            <a:r>
              <a:rPr lang="ru-RU" sz="2400" b="1" dirty="0"/>
              <a:t>в </a:t>
            </a:r>
            <a:r>
              <a:rPr lang="ru-RU" sz="2400" b="1" dirty="0" smtClean="0"/>
              <a:t>Европу»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При </a:t>
            </a:r>
            <a:r>
              <a:rPr lang="ru-RU" sz="2400" b="1" dirty="0"/>
              <a:t>Петре 1 Россия стала могучим и сильным государством. Сенат провозгласил его императором и повелел величать Великим. Россия с этого времени стала империей.</a:t>
            </a:r>
          </a:p>
          <a:p>
            <a:endParaRPr lang="ru-RU" sz="2400" b="1" dirty="0"/>
          </a:p>
        </p:txBody>
      </p:sp>
      <p:pic>
        <p:nvPicPr>
          <p:cNvPr id="11266" name="Picture 2" descr="http://graphnet.ru/images/1174515_kartina-petr-1-na-kone.jpg"/>
          <p:cNvPicPr>
            <a:picLocks noChangeAspect="1" noChangeArrowheads="1"/>
          </p:cNvPicPr>
          <p:nvPr/>
        </p:nvPicPr>
        <p:blipFill>
          <a:blip r:embed="rId2"/>
          <a:srcRect b="3388"/>
          <a:stretch>
            <a:fillRect/>
          </a:stretch>
        </p:blipFill>
        <p:spPr bwMode="auto">
          <a:xfrm>
            <a:off x="214282" y="1500174"/>
            <a:ext cx="4214779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Седьмой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17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Кто был назначен главнокомандующим русских войск во время Отечественной войны 1812 года, войны с французской армией Наполеона?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МИХАИЛ ИЛЛАРИОНОВИЧ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КУТУЗОВ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1285860"/>
            <a:ext cx="375761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Русскую армию возглавил старый опытный полководец М.И.Кутузов. Его любили солдаты, на него надеялась вся Россия. </a:t>
            </a:r>
            <a:endParaRPr lang="ru-RU" b="1" dirty="0"/>
          </a:p>
        </p:txBody>
      </p:sp>
      <p:pic>
        <p:nvPicPr>
          <p:cNvPr id="4" name="Рисунок 3" descr="http://www.imha.ru/uploads/posts/2015-01/1420389030_kutuzov-1-0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3408145" cy="475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Восьмой вопрос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Кому из великих полководцев принадлежат слова: "Кто с мечом на русскую землю придёт, тот от меча и погибнет"?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АЛЕКСАНДР НЕВСКИЙ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428736"/>
            <a:ext cx="5400684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/>
              <a:t>Эти слова принадлежат Александру Невскому, который всегда был в ответе за каждое сказанное слово и за каждое принятое им решение.</a:t>
            </a:r>
          </a:p>
          <a:p>
            <a:pPr>
              <a:buNone/>
            </a:pPr>
            <a:r>
              <a:rPr lang="ru-RU" b="1" dirty="0" smtClean="0"/>
              <a:t>Именно </a:t>
            </a:r>
            <a:r>
              <a:rPr lang="ru-RU" b="1" dirty="0"/>
              <a:t>на долю Александра выпало защищать Новгород от шведов и рыцарей - крестоносцев. Высокий рост, красивая внешность, сильный голос сочетались в Александре с большими способностями государственного деятеля, мудростью дипломата и, главное, талантом полководца. После победы на Неве Александр Ярославович получил прозвище Невский.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9218" name="Picture 2" descr="http://duzenko.xn--80akais2afi7fe.xn--p1ai/wp-content/uploads/2016/02/nevsk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3213029" cy="42673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Девятый вопрос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2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Кому из великих полководцев принадлежат слова, ставшие поговоркой: "Тяжело в ученье - легко в бою"?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Это слова АЛЕКСАНДРА ВАСИЛЬЕВИЧА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СУВОРОВА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1600200"/>
            <a:ext cx="4500594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Суворов </a:t>
            </a:r>
            <a:r>
              <a:rPr lang="ru-RU" b="1" dirty="0"/>
              <a:t>был очень требователен к себе, этого же требовал и от солдат и офицеров. Но он также любил и ценил солдат, понимая, кому обязан победами. "Чудо - богатыри" - называл их Суворов. Суворовские солдаты являлись образцами героизма и бесстрашия.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7170" name="Picture 2" descr="http://www.art-portrets.ru/art/surikov/img/Suvorov-frag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4219575" cy="4810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Десятый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261461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Русский полководец, принимавший парад победы Советского союза над Германией в Великой Отечественной войне, который состоялся 24 июня 1945 года в Москве на Красной площади?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71462"/>
            <a:ext cx="9001156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ГЕОРГИЙ КОНСТАНТИНОВИЧ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ЖУКОВ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1071547"/>
            <a:ext cx="4114800" cy="364333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Г.К.Жуков </a:t>
            </a:r>
            <a:r>
              <a:rPr lang="ru-RU" dirty="0"/>
              <a:t>участвовал в Первой Мировой войне, дослужился до унтер-офицера, был награждён двумя Георгиевскими крестами. В Гражданскую войну добровольцем вступил в Красную армию, стал командиром кавалерийского эскадрона.</a:t>
            </a:r>
          </a:p>
          <a:p>
            <a:pPr>
              <a:buNone/>
            </a:pPr>
            <a:r>
              <a:rPr lang="ru-RU" dirty="0"/>
              <a:t>Его полководческий талант в полной мере раскрылся в годы Великой Отечественной войны. 23 июня 1941 года Жукова назначили членом Ставки </a:t>
            </a:r>
            <a:r>
              <a:rPr lang="ru-RU" dirty="0" smtClean="0"/>
              <a:t>Верховного</a:t>
            </a:r>
            <a:endParaRPr lang="ru-RU" dirty="0"/>
          </a:p>
        </p:txBody>
      </p:sp>
      <p:pic>
        <p:nvPicPr>
          <p:cNvPr id="4" name="Рисунок 3" descr="http://xn--90ardjfshd7eor.xn--80acgfbsl1azdqr.xn--p1ai/media/photogallery/d/4/d4b9f6d31d61ad8ce093889b71338629_900x_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4286279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34" y="4143380"/>
            <a:ext cx="8215354" cy="26407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Главнокомандующего И.В.Сталина. Его направляли на самые трудные участки, где, прежде всего, требовалась редкая сила воли и твёрдость характера. В тяжелейших условиях полководец смог наладить оборону столицы и провёл наступательную операцию, которая вошла в историю Второй мировой войны как битва под Москвой.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Маршал Советского Союза Г.К.Жуков дважды награждён высшим советским военным орденом "Победа" и четырежды удостоен высокого звания Героя Советского Союза. Он признан крупнейшим советским полководцем Второй мировой войны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Одиннадцатый вопрос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72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Предводители</a:t>
            </a:r>
            <a:r>
              <a:rPr lang="ru-RU" b="1" dirty="0" smtClean="0"/>
              <a:t> </a:t>
            </a:r>
            <a:r>
              <a:rPr lang="ru-RU" b="1" dirty="0"/>
              <a:t>ополчения, освободившего Москву от поляков в 1612 году?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Кузьма Минин и Дмитрий Пожарский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http://img-fotki.yandex.ru/get/6206/127011926.14/0_8991d_2826b2d1_orig.jpg"/>
          <p:cNvPicPr>
            <a:picLocks noChangeAspect="1" noChangeArrowheads="1"/>
          </p:cNvPicPr>
          <p:nvPr/>
        </p:nvPicPr>
        <p:blipFill>
          <a:blip r:embed="rId2"/>
          <a:srcRect b="10186"/>
          <a:stretch>
            <a:fillRect/>
          </a:stretch>
        </p:blipFill>
        <p:spPr bwMode="auto">
          <a:xfrm>
            <a:off x="1071538" y="1500174"/>
            <a:ext cx="6643734" cy="479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996</Words>
  <Application>Microsoft Office PowerPoint</Application>
  <PresentationFormat>Экран (4:3)</PresentationFormat>
  <Paragraphs>56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ВИКТОРИНА</vt:lpstr>
      <vt:lpstr>Первый вопрос</vt:lpstr>
      <vt:lpstr>АЛЕКСАНДР ВАСИЛЬЕВИЧ СУВОРОВ</vt:lpstr>
      <vt:lpstr>Второй вопрос</vt:lpstr>
      <vt:lpstr>ВЕЛИКИЙ ЦАРЬ ПЁТР 1</vt:lpstr>
      <vt:lpstr>Третий вопрос</vt:lpstr>
      <vt:lpstr>АЛЕКСАНДР НЕВСКИЙ</vt:lpstr>
      <vt:lpstr>Четвёртый вопрос</vt:lpstr>
      <vt:lpstr>АЛЕКСАНДР ВАСИЛЬЕВИЧ СУВОРОВ</vt:lpstr>
      <vt:lpstr>Пятый вопрос</vt:lpstr>
      <vt:lpstr>Дмитрий Донской Куликовская битва</vt:lpstr>
      <vt:lpstr>Шестой вопрос</vt:lpstr>
      <vt:lpstr>ВЕЛИКИЙ ЦАРЬ ПЁТР 1</vt:lpstr>
      <vt:lpstr>Седьмой вопрос</vt:lpstr>
      <vt:lpstr>МИХАИЛ ИЛЛАРИОНОВИЧ КУТУЗОВ</vt:lpstr>
      <vt:lpstr>Восьмой вопрос</vt:lpstr>
      <vt:lpstr>АЛЕКСАНДР НЕВСКИЙ</vt:lpstr>
      <vt:lpstr>Девятый вопрос</vt:lpstr>
      <vt:lpstr>Это слова АЛЕКСАНДРА ВАСИЛЬЕВИЧА СУВОРОВА</vt:lpstr>
      <vt:lpstr>Десятый вопрос</vt:lpstr>
      <vt:lpstr> ГЕОРГИЙ КОНСТАНТИНОВИЧ ЖУКОВ</vt:lpstr>
      <vt:lpstr>Одиннадцатый вопрос</vt:lpstr>
      <vt:lpstr>Кузьма Минин и Дмитрий Пожарский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18</cp:revision>
  <dcterms:created xsi:type="dcterms:W3CDTF">2017-02-21T18:15:39Z</dcterms:created>
  <dcterms:modified xsi:type="dcterms:W3CDTF">2017-02-22T13:14:24Z</dcterms:modified>
</cp:coreProperties>
</file>