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6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256DFEB7-A554-4B4A-80C5-3A2CFE3F8A31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AD58B86-42A8-4BBF-9F14-70B527F2E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0"/>
            <a:ext cx="8063904" cy="2708921"/>
          </a:xfrm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Муниципальное бюджетное дошкольное образовательное учреждение города Керчи Республики Крым «Детский сад комбинированного вида №6 «Радуга»</a:t>
            </a:r>
            <a:br>
              <a:rPr lang="ru-RU" sz="20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Опыт работы воспитателя </a:t>
            </a:r>
            <a:br>
              <a:rPr lang="ru-RU" sz="28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Голубчик Елены Михайловны</a:t>
            </a:r>
            <a:endParaRPr lang="ru-RU" sz="3600" dirty="0">
              <a:solidFill>
                <a:schemeClr val="tx1">
                  <a:lumMod val="95000"/>
                </a:schemeClr>
              </a:solidFill>
              <a:effectLst/>
              <a:latin typeface="+mn-lt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2681536"/>
            <a:ext cx="8062912" cy="4176464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/>
              <a:t>«Социальное развитие детей дошкольного возраста в процессе общения со взрослыми и сверстниками» </a:t>
            </a:r>
            <a:endParaRPr lang="ru-RU" sz="48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Психолого-педагогические основы процесса социального развития детей дошкольного возраста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6" name="Содержимое 3" descr="DSC_13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772816"/>
            <a:ext cx="8579511" cy="482597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32656"/>
            <a:ext cx="8291264" cy="612215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Термин «социализация» в целом определяется как процесс присвоения человеком социального опыта, прежде всего системы социальных ролей. Социализация может проходить как в условиях стихийного воздействия на личность различных обстоятельств жизни в обществе, имеющих иногда характер разнонаправленных факторов, так и в условиях воспитания, то есть целенаправленного формирования личности. Воспитание является ведущим и определяющим началом социализации.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3" descr="DSC_13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908720"/>
            <a:ext cx="9116505" cy="5184576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6194160"/>
          </a:xfrm>
        </p:spPr>
        <p:txBody>
          <a:bodyPr/>
          <a:lstStyle/>
          <a:p>
            <a:pPr algn="ctr"/>
            <a:r>
              <a:rPr lang="ru-RU" dirty="0" smtClean="0"/>
              <a:t>Процесс социального развития личности сложный он включает в себя: усвоение социальных норм и ценностей ребенком, вхождение его в данную культуру и последующее усвоение социальных ролей, отличающих жизнедеятельность взрослого человека. </a:t>
            </a:r>
          </a:p>
          <a:p>
            <a:pPr algn="ctr"/>
            <a:r>
              <a:rPr lang="ru-RU" dirty="0" smtClean="0"/>
              <a:t>Каждый индивид социализируется по-своему, у разных людей накапливается различный социальный опыт.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3" descr="DSC_13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80728"/>
            <a:ext cx="9144000" cy="525802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60648"/>
            <a:ext cx="8147248" cy="61941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Важнейшим условием социального развития детей является </a:t>
            </a:r>
            <a:r>
              <a:rPr lang="ru-RU" dirty="0" err="1" smtClean="0"/>
              <a:t>личносто-ориентированное</a:t>
            </a:r>
            <a:r>
              <a:rPr lang="ru-RU" dirty="0" smtClean="0"/>
              <a:t> педагогическое общение, т.е. воздействие воспитателя на детей с помощью коммуникативных средств (речевых, мимических, пантомимических) направлено не только на эффективность обучения, но и на установление гуманных отношений между детьми, на создание здорового психологического климата в группе. 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DSC_13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60017"/>
            <a:ext cx="9144000" cy="4897983"/>
          </a:xfrm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Особенности общения детей </a:t>
            </a:r>
            <a:r>
              <a:rPr lang="ru-RU" sz="2800" b="1" dirty="0" smtClean="0">
                <a:solidFill>
                  <a:schemeClr val="tx1"/>
                </a:solidFill>
              </a:rPr>
              <a:t>дошкольного возраста со </a:t>
            </a:r>
            <a:r>
              <a:rPr lang="ru-RU" sz="2800" b="1" dirty="0" smtClean="0">
                <a:solidFill>
                  <a:schemeClr val="tx1"/>
                </a:solidFill>
              </a:rPr>
              <a:t>сверстниками и взрослыми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264696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/>
              <a:t>Дети этого возраста проявляют активность в общении с окружающими, овладевают ситуативно-деловым общением и элементарным сотрудничеством с взрослым. Ребенок сохраняет преимущественно эмоционально-позитивное настроение, быстро преодолевает негативные состояния, выражает стремление к позитивной оценке окружающих, позитивно отзывается о себе и своих близких. Речевое общение с ровесниками имеет форму эмоционально-практического общения. К ровесникам относится дружелюбно, имеет друзей. Знает свои возможности, что способствует формированию «Я - концепции».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_13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764705"/>
            <a:ext cx="9144000" cy="51435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84784"/>
            <a:ext cx="8219256" cy="4970024"/>
          </a:xfrm>
        </p:spPr>
        <p:txBody>
          <a:bodyPr/>
          <a:lstStyle/>
          <a:p>
            <a:pPr algn="ctr"/>
            <a:r>
              <a:rPr lang="ru-RU" dirty="0" smtClean="0"/>
              <a:t>Ребенок </a:t>
            </a:r>
            <a:r>
              <a:rPr lang="ru-RU" dirty="0" smtClean="0"/>
              <a:t>дошкольного возраста обогащает </a:t>
            </a:r>
            <a:r>
              <a:rPr lang="ru-RU" dirty="0" smtClean="0"/>
              <a:t>свой позитивный опыт общения с окружающими людьми, стремится к общению, приобретает гибкость в социальном поведении, пытается решить проблемы, «мириться», используя слова, жесты и мимику, задает много вопросов познавательного характера.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_13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8000" y="1882775"/>
            <a:ext cx="8128000" cy="45720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4160"/>
          </a:xfrm>
        </p:spPr>
        <p:txBody>
          <a:bodyPr/>
          <a:lstStyle/>
          <a:p>
            <a:pPr algn="ctr"/>
            <a:r>
              <a:rPr lang="ru-RU" dirty="0" smtClean="0"/>
              <a:t>На протяжении детства появляются и развиваются </a:t>
            </a:r>
            <a:r>
              <a:rPr lang="ru-RU" dirty="0" smtClean="0"/>
              <a:t>различные </a:t>
            </a:r>
            <a:r>
              <a:rPr lang="ru-RU" dirty="0" smtClean="0"/>
              <a:t>формы общения, по которым с полной очевидностью можно судить о характере происходящего психического и социального развития ребенка. Важной задачей воспитателя является умение правильно определить и правильно развить ту или иную форму общения соответственно возрасту и индивидуальным возможностям ребенка.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Методические аспекты работы воспитателя по решению задач социального развития детей младшего дошкольного возраста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6" name="Содержимое 5" descr="DSC_13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738505"/>
            <a:ext cx="9144000" cy="5119495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20688"/>
            <a:ext cx="8352928" cy="5940152"/>
          </a:xfrm>
        </p:spPr>
        <p:txBody>
          <a:bodyPr/>
          <a:lstStyle/>
          <a:p>
            <a:pPr algn="ctr"/>
            <a:r>
              <a:rPr lang="ru-RU" dirty="0" smtClean="0"/>
              <a:t>Отбор содержания с детьми для решения задач социального развития основывается на тематическом принципе. Каждая тема дает возможности решать в комплексе задачи умственного, речевого, социального, нравственного развития. Например, тема «Семья, родственники». Развитие этой темы позволяет подвести детей к выводу, что жизнь семьи зависит от отношения ее членов к своим обязанностям.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_135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39952" cy="6858000"/>
          </a:xfrm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211960" y="188640"/>
            <a:ext cx="4932040" cy="626469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Успешной для решения задач социального развития ребенка будет деятельность, которая развивает ребенка, которая отвечает таким педагогическим условиям:</a:t>
            </a:r>
          </a:p>
          <a:p>
            <a:r>
              <a:rPr lang="ru-RU" dirty="0" smtClean="0"/>
              <a:t>1. Она опирается на жизненный опыт ребенка</a:t>
            </a:r>
          </a:p>
          <a:p>
            <a:r>
              <a:rPr lang="ru-RU" dirty="0" smtClean="0"/>
              <a:t>2. Она вызывает заинтересованность ребенка</a:t>
            </a:r>
          </a:p>
          <a:p>
            <a:r>
              <a:rPr lang="ru-RU" dirty="0" smtClean="0"/>
              <a:t>3. Стимулирует ребенка к активным действиям</a:t>
            </a:r>
          </a:p>
          <a:p>
            <a:r>
              <a:rPr lang="ru-RU" dirty="0" smtClean="0"/>
              <a:t>4. Предусматривает необходимость взаимопомощи.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23528" y="260648"/>
            <a:ext cx="8363272" cy="6194160"/>
          </a:xfrm>
        </p:spPr>
        <p:txBody>
          <a:bodyPr/>
          <a:lstStyle/>
          <a:p>
            <a:pPr algn="ctr"/>
            <a:r>
              <a:rPr lang="ru-RU" dirty="0" smtClean="0"/>
              <a:t>Основные направления работы педагогов по социальному развитию детей нацелены на формирование социально – моральных чувств, качеств: доверия, чувства безопасности, ответственности, благодарности, честности, правдивости, миролюбия, доброты и др. Решая проблему социально – морального развития дошкольника, воспитатель может использовать коллективные формы работы с детьми, работы в малых группах, индивидуальную деятельность. 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DSC_13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46271"/>
            <a:ext cx="9143999" cy="5143499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978136"/>
          </a:xfrm>
        </p:spPr>
        <p:txBody>
          <a:bodyPr/>
          <a:lstStyle/>
          <a:p>
            <a:pPr algn="ctr"/>
            <a:r>
              <a:rPr lang="ru-RU" dirty="0" smtClean="0"/>
              <a:t>Одна из главных задач взрослых, особенно педагогов – социальное развитие детей, которая решается путем обеспечения условий для успешной социализации. Процесс социального развития – это сложное явление, в ходе которого осуществляется усвоение ребенком объективно заданных норм человеческого общества и постоянное открытие, и утверждение себя как социального субъекта.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80728"/>
            <a:ext cx="8712968" cy="5184576"/>
          </a:xfrm>
        </p:spPr>
        <p:txBody>
          <a:bodyPr>
            <a:noAutofit/>
          </a:bodyPr>
          <a:lstStyle/>
          <a:p>
            <a:pPr algn="ctr"/>
            <a:r>
              <a:rPr lang="ru-RU" sz="9600" b="1" dirty="0" smtClean="0"/>
              <a:t>Спасибо </a:t>
            </a:r>
          </a:p>
          <a:p>
            <a:pPr algn="ctr">
              <a:buNone/>
            </a:pPr>
            <a:r>
              <a:rPr lang="ru-RU" sz="9600" b="1" dirty="0" smtClean="0"/>
              <a:t>за внимание!!!</a:t>
            </a:r>
            <a:endParaRPr lang="ru-RU" sz="96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108</TotalTime>
  <Words>592</Words>
  <Application>Microsoft Office PowerPoint</Application>
  <PresentationFormat>Экран (4:3)</PresentationFormat>
  <Paragraphs>22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Яркая</vt:lpstr>
      <vt:lpstr>     Муниципальное бюджетное дошкольное образовательное учреждение города Керчи Республики Крым «Детский сад комбинированного вида №6 «Радуга»  Опыт работы воспитателя  Голубчик Елены Михайловны</vt:lpstr>
      <vt:lpstr>Психолого-педагогические основы процесса социального развития детей дошкольного возраста</vt:lpstr>
      <vt:lpstr>Слайд 3</vt:lpstr>
      <vt:lpstr>Слайд 4</vt:lpstr>
      <vt:lpstr>Слайд 5</vt:lpstr>
      <vt:lpstr>Слайд 6</vt:lpstr>
      <vt:lpstr>Слайд 7</vt:lpstr>
      <vt:lpstr>Особенности общения детей дошкольного возраста со сверстниками и взрослыми</vt:lpstr>
      <vt:lpstr>Слайд 9</vt:lpstr>
      <vt:lpstr>Слайд 10</vt:lpstr>
      <vt:lpstr>Слайд 11</vt:lpstr>
      <vt:lpstr>Слайд 12</vt:lpstr>
      <vt:lpstr>Слайд 13</vt:lpstr>
      <vt:lpstr>Методические аспекты работы воспитателя по решению задач социального развития детей младшего дошкольного возраста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работы воспитателя Голубчик Елены Михайловны</dc:title>
  <dc:creator>User</dc:creator>
  <cp:lastModifiedBy>User</cp:lastModifiedBy>
  <cp:revision>18</cp:revision>
  <dcterms:created xsi:type="dcterms:W3CDTF">2017-01-23T19:17:40Z</dcterms:created>
  <dcterms:modified xsi:type="dcterms:W3CDTF">2017-01-24T19:33:31Z</dcterms:modified>
</cp:coreProperties>
</file>