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85244" autoAdjust="0"/>
  </p:normalViewPr>
  <p:slideViewPr>
    <p:cSldViewPr>
      <p:cViewPr varScale="1">
        <p:scale>
          <a:sx n="97" d="100"/>
          <a:sy n="97" d="100"/>
        </p:scale>
        <p:origin x="-20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923562-8785-4A6B-8F3F-E943BC07185F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C658A0-BAD9-466E-AB05-EE6667811E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5BD190-702D-4EEA-8813-91B63AFFB229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BD3F-FE7C-4536-A2BF-15EA428459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59B36-036D-4F18-8F6A-C52B343A1F04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4ECF7-5945-4D8F-AB7E-040A688878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0A33C8-BDC3-42E7-8D65-40341CE166A0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816E09-A8C6-4954-B058-DF9E3378BC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0EB067-1113-4C1D-94FA-66296B95CE0A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B31E0-1F0F-4957-8E7E-07ECA6E279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30E04D-74DA-448C-863B-B6E22809695C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8B25-BF48-448E-82E5-E92F3F89D1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C848B0-5A9B-434E-9200-275D614F39BC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7BAF81-0D2E-4425-A2B2-24BBDC2CE4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155A66-0EAB-4730-AC09-9E8882B1FBB4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6664D-D3E7-40B6-9AAA-514BE1D252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450876-025A-4120-AE05-C686FB52035C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7EC3EC-3AA6-4299-AD58-63056CC6C2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2CBE5-70ED-4BD1-AED4-716CFEE4D9F9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9D391-7840-4C55-A4FE-B6D6AC5DA6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AF5497-BDE9-4D25-BD76-87C91B136237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9C2C2-3A9E-40F0-8C48-44896DFF8B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B596C40-8B46-47DF-8D1B-399961A2CE42}" type="datetimeFigureOut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1EE321A-33EF-4E56-920F-BC52382E57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оут\Downloads\Изображен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04663"/>
            <a:ext cx="1584176" cy="166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77453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Муниципальное бюджетное дошкольное образовательное учреждение  детский сад </a:t>
            </a:r>
            <a:r>
              <a:rPr lang="en-US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II </a:t>
            </a:r>
            <a:r>
              <a:rPr lang="ru-RU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категории комбинированного вида № 1 «Солнышко»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961" y="2780927"/>
            <a:ext cx="84969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Цветочная</a:t>
            </a:r>
            <a:r>
              <a:rPr lang="ru-RU" sz="6000" dirty="0">
                <a:latin typeface="Verdana" pitchFamily="34" charset="0"/>
                <a:ea typeface="Verdana" pitchFamily="34" charset="0"/>
                <a:cs typeface="Verdana" pitchFamily="34" charset="0"/>
              </a:rPr>
              <a:t>» викторина </a:t>
            </a:r>
          </a:p>
          <a:p>
            <a:pPr algn="r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Воспитатель: Стахеева С.С.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1" name="Rectangle 3"/>
          <p:cNvSpPr>
            <a:spLocks noChangeArrowheads="1"/>
          </p:cNvSpPr>
          <p:nvPr/>
        </p:nvSpPr>
        <p:spPr bwMode="auto">
          <a:xfrm>
            <a:off x="1547813" y="759153"/>
            <a:ext cx="7070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sz="3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762000" y="685800"/>
            <a:ext cx="7543800" cy="5407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/>
              <a:t>Желтенький цветочек Быстро побелел. </a:t>
            </a:r>
            <a:endParaRPr lang="en-US" sz="4800" dirty="0" smtClean="0"/>
          </a:p>
          <a:p>
            <a:pPr marL="0" indent="0" algn="ctr">
              <a:buNone/>
            </a:pPr>
            <a:r>
              <a:rPr lang="ru-RU" sz="4800" dirty="0" smtClean="0"/>
              <a:t>Подул </a:t>
            </a:r>
            <a:r>
              <a:rPr lang="ru-RU" sz="4800" dirty="0"/>
              <a:t>внезапно ветер </a:t>
            </a:r>
            <a:endParaRPr lang="en-US" sz="4800" dirty="0" smtClean="0"/>
          </a:p>
          <a:p>
            <a:pPr marL="0" indent="0" algn="ctr">
              <a:buNone/>
            </a:pPr>
            <a:r>
              <a:rPr lang="ru-RU" sz="4800" dirty="0" smtClean="0"/>
              <a:t>И </a:t>
            </a:r>
            <a:r>
              <a:rPr lang="ru-RU" sz="4800" dirty="0"/>
              <a:t>с ним он улетел.... </a:t>
            </a:r>
          </a:p>
          <a:p>
            <a:pPr marL="0" indent="0">
              <a:buNone/>
            </a:pPr>
            <a:endParaRPr lang="ru-RU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9" name="Rectangle 83"/>
          <p:cNvSpPr>
            <a:spLocks noChangeArrowheads="1"/>
          </p:cNvSpPr>
          <p:nvPr/>
        </p:nvSpPr>
        <p:spPr bwMode="auto">
          <a:xfrm>
            <a:off x="2195513" y="908050"/>
            <a:ext cx="5545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ru-RU" sz="2400" b="1" dirty="0">
                <a:solidFill>
                  <a:schemeClr val="accent5"/>
                </a:solidFill>
              </a:rPr>
              <a:t>      </a:t>
            </a:r>
            <a:endParaRPr lang="ru-RU" sz="24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7"/>
            <a:ext cx="4056451" cy="304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12" y="3501008"/>
            <a:ext cx="4008444" cy="300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sndAc>
          <p:stSnd>
            <p:snd r:embed="rId2" name="chimes.wav"/>
          </p:stSnd>
        </p:sndAc>
      </p:transition>
    </mc:Choice>
    <mc:Fallback xmlns="">
      <p:transition spd="slow" advTm="0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08720"/>
            <a:ext cx="74168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/>
              <a:t>Веселые сестрички Подняли белые реснички </a:t>
            </a:r>
            <a:endParaRPr lang="en-US" sz="4800" dirty="0" smtClean="0"/>
          </a:p>
          <a:p>
            <a:pPr algn="ctr"/>
            <a:r>
              <a:rPr lang="ru-RU" sz="4800" dirty="0" smtClean="0"/>
              <a:t>И </a:t>
            </a:r>
            <a:r>
              <a:rPr lang="ru-RU" sz="4800" dirty="0"/>
              <a:t>показали солнышку Желтое донышко....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67" y="692696"/>
            <a:ext cx="7843750" cy="523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78488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/>
              <a:t>Синенький цветочек </a:t>
            </a:r>
            <a:endParaRPr lang="en-US" sz="6000" dirty="0" smtClean="0"/>
          </a:p>
          <a:p>
            <a:pPr algn="ctr"/>
            <a:r>
              <a:rPr lang="ru-RU" sz="6000" dirty="0" smtClean="0"/>
              <a:t>Во </a:t>
            </a:r>
            <a:r>
              <a:rPr lang="ru-RU" sz="6000" dirty="0"/>
              <a:t>ржи качается. </a:t>
            </a:r>
            <a:endParaRPr lang="en-US" sz="6000" dirty="0" smtClean="0"/>
          </a:p>
          <a:p>
            <a:pPr algn="ctr"/>
            <a:r>
              <a:rPr lang="ru-RU" sz="6000" dirty="0" smtClean="0"/>
              <a:t>Как </a:t>
            </a:r>
            <a:r>
              <a:rPr lang="ru-RU" sz="6000" dirty="0"/>
              <a:t>он называется?...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0794"/>
            <a:ext cx="7920880" cy="6198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611188" y="620713"/>
            <a:ext cx="7705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2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188" y="912813"/>
            <a:ext cx="806526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/>
              <a:t>Голубенькие чашечки </a:t>
            </a:r>
            <a:endParaRPr lang="en-US" sz="4800" dirty="0" smtClean="0"/>
          </a:p>
          <a:p>
            <a:pPr algn="ctr"/>
            <a:r>
              <a:rPr lang="ru-RU" sz="4800" dirty="0" smtClean="0"/>
              <a:t>На </a:t>
            </a:r>
            <a:r>
              <a:rPr lang="ru-RU" sz="4800" dirty="0"/>
              <a:t>длинной стройной ножке. </a:t>
            </a:r>
            <a:endParaRPr lang="en-US" sz="4800" dirty="0" smtClean="0"/>
          </a:p>
          <a:p>
            <a:pPr algn="ctr"/>
            <a:r>
              <a:rPr lang="ru-RU" sz="4800" dirty="0" smtClean="0"/>
              <a:t>Прислушайся</a:t>
            </a:r>
            <a:r>
              <a:rPr lang="ru-RU" sz="4800" dirty="0"/>
              <a:t>, покажется, </a:t>
            </a:r>
            <a:endParaRPr lang="en-US" sz="4800" dirty="0" smtClean="0"/>
          </a:p>
          <a:p>
            <a:pPr algn="ctr"/>
            <a:r>
              <a:rPr lang="ru-RU" sz="4800" dirty="0" smtClean="0"/>
              <a:t>Звенят </a:t>
            </a:r>
            <a:r>
              <a:rPr lang="ru-RU" sz="4800" dirty="0"/>
              <a:t>они немножко. ...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9" y="836712"/>
            <a:ext cx="825211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799288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/>
              <a:t>Ранней весной </a:t>
            </a:r>
            <a:endParaRPr lang="en-US" sz="4800" dirty="0" smtClean="0"/>
          </a:p>
          <a:p>
            <a:pPr algn="ctr"/>
            <a:r>
              <a:rPr lang="ru-RU" sz="4800" dirty="0" smtClean="0"/>
              <a:t>Мы </a:t>
            </a:r>
            <a:r>
              <a:rPr lang="ru-RU" sz="4800" dirty="0"/>
              <a:t>встречаемся с тобой. </a:t>
            </a:r>
            <a:endParaRPr lang="en-US" sz="4800" dirty="0" smtClean="0"/>
          </a:p>
          <a:p>
            <a:pPr algn="ctr"/>
            <a:r>
              <a:rPr lang="ru-RU" sz="4800" dirty="0" smtClean="0"/>
              <a:t>Из </a:t>
            </a:r>
            <a:r>
              <a:rPr lang="ru-RU" sz="4800" dirty="0"/>
              <a:t>луковицы вырастаем </a:t>
            </a:r>
            <a:endParaRPr lang="en-US" sz="4800" dirty="0" smtClean="0"/>
          </a:p>
          <a:p>
            <a:pPr algn="ctr"/>
            <a:r>
              <a:rPr lang="ru-RU" sz="4800" dirty="0" smtClean="0"/>
              <a:t>Разных </a:t>
            </a:r>
            <a:r>
              <a:rPr lang="ru-RU" sz="4800" dirty="0"/>
              <a:t>цветов бываем....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26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57250"/>
            <a:ext cx="619268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7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777686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/>
              <a:t>Около </a:t>
            </a:r>
            <a:r>
              <a:rPr lang="ru-RU" sz="5400" dirty="0" smtClean="0"/>
              <a:t>водички</a:t>
            </a:r>
            <a:endParaRPr lang="en-US" sz="5400" dirty="0" smtClean="0"/>
          </a:p>
          <a:p>
            <a:pPr algn="ctr"/>
            <a:r>
              <a:rPr lang="ru-RU" sz="5400" dirty="0" smtClean="0"/>
              <a:t> </a:t>
            </a:r>
            <a:r>
              <a:rPr lang="ru-RU" sz="5400" dirty="0"/>
              <a:t>Милые сестрички </a:t>
            </a:r>
            <a:endParaRPr lang="en-US" sz="5400" dirty="0" smtClean="0"/>
          </a:p>
          <a:p>
            <a:pPr algn="ctr"/>
            <a:r>
              <a:rPr lang="ru-RU" sz="5400" dirty="0" smtClean="0"/>
              <a:t>Голубыми </a:t>
            </a:r>
            <a:r>
              <a:rPr lang="ru-RU" sz="5400" dirty="0"/>
              <a:t>глазками глядят, </a:t>
            </a:r>
            <a:endParaRPr lang="en-US" sz="5400" dirty="0" smtClean="0"/>
          </a:p>
          <a:p>
            <a:pPr algn="ctr"/>
            <a:r>
              <a:rPr lang="ru-RU" sz="5400" dirty="0" smtClean="0"/>
              <a:t>Что </a:t>
            </a:r>
            <a:r>
              <a:rPr lang="ru-RU" sz="5400" dirty="0"/>
              <a:t>б их вспомнили, хотят....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16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87" y="908720"/>
            <a:ext cx="7319741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9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/>
              <a:t>Цветёт он майскою порой,</a:t>
            </a:r>
          </a:p>
          <a:p>
            <a:pPr algn="ctr"/>
            <a:r>
              <a:rPr lang="ru-RU" sz="4800" dirty="0"/>
              <a:t>Его найдёшь в тени лесной:</a:t>
            </a:r>
          </a:p>
          <a:p>
            <a:pPr algn="ctr"/>
            <a:r>
              <a:rPr lang="ru-RU" sz="4800" dirty="0"/>
              <a:t>На стебельке, как бусы в ряд,</a:t>
            </a:r>
          </a:p>
          <a:p>
            <a:pPr algn="ctr"/>
            <a:r>
              <a:rPr lang="ru-RU" sz="4800" dirty="0"/>
              <a:t>Цветы душистые висят.</a:t>
            </a:r>
          </a:p>
        </p:txBody>
      </p:sp>
    </p:spTree>
    <p:extLst>
      <p:ext uri="{BB962C8B-B14F-4D97-AF65-F5344CB8AC3E}">
        <p14:creationId xmlns:p14="http://schemas.microsoft.com/office/powerpoint/2010/main" val="15854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:sndAc>
          <p:stSnd>
            <p:snd r:embed="rId2" name="chimes.wav"/>
          </p:stSnd>
        </p:sndAc>
      </p:transition>
    </mc:Choice>
    <mc:Fallback xmlns="">
      <p:transition spd="slow" advTm="0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3834"/>
            <a:ext cx="7632848" cy="573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4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99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513</TotalTime>
  <Words>131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XTreme.ws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Познавательное развитие в условиях введения в федеральный государственный стандарт в дошкольном образовательном учреждении</dc:title>
  <dc:creator>XTreme.ws</dc:creator>
  <cp:lastModifiedBy>ADMIN</cp:lastModifiedBy>
  <cp:revision>44</cp:revision>
  <cp:lastPrinted>2014-06-20T03:36:28Z</cp:lastPrinted>
  <dcterms:created xsi:type="dcterms:W3CDTF">2014-06-18T17:48:28Z</dcterms:created>
  <dcterms:modified xsi:type="dcterms:W3CDTF">2018-07-02T17:20:38Z</dcterms:modified>
</cp:coreProperties>
</file>