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4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0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55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08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969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91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9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88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17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41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4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4AE9D-4C5B-4B6F-BB3C-43E6ADE09795}" type="datetimeFigureOut">
              <a:rPr lang="ru-RU" smtClean="0"/>
              <a:t>14.07.2018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4C0C9-76AB-4E6F-BB9F-70D75B279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59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yadi.sk/d/02g28VNn3Xof8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Шаблон для создания презентаций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Преображенской Л. В.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МБОУ СШ №3 г. Павлово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Нижегородская область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07" y="1087664"/>
            <a:ext cx="7376786" cy="226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024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" y="4551596"/>
            <a:ext cx="2495551" cy="2104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" b="15"/>
          <a:stretch/>
        </p:blipFill>
        <p:spPr>
          <a:xfrm rot="1419288">
            <a:off x="127714" y="-95535"/>
            <a:ext cx="1282890" cy="206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1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Использованные ресурсы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hlinkClick r:id="rId2"/>
              </a:rPr>
              <a:t>Набор картинок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" b="15"/>
          <a:stretch/>
        </p:blipFill>
        <p:spPr>
          <a:xfrm rot="20180712" flipH="1">
            <a:off x="7715870" y="-2985"/>
            <a:ext cx="1282890" cy="206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6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82B1E"/>
      </a:hlink>
      <a:folHlink>
        <a:srgbClr val="375623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22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Использованные ресурсы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2018-07-14T19:04:25Z</dcterms:created>
  <dcterms:modified xsi:type="dcterms:W3CDTF">2018-07-14T19:16:12Z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709740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</Properties>
</file>