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9900CC"/>
    <a:srgbClr val="99FF33"/>
    <a:srgbClr val="CC0066"/>
    <a:srgbClr val="99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24.07.2018</a:t>
            </a:fld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24.07.2018</a:t>
            </a:fld>
            <a:endParaRPr lang="ru-RU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24.07.2018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24.07.2018</a:t>
            </a:fld>
            <a:endParaRPr lang="ru-RU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24.07.2018</a:t>
            </a:fld>
            <a:endParaRPr lang="ru-RU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24.07.2018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24.07.2018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24.07.2018</a:t>
            </a:fld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24.07.2018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268760"/>
            <a:ext cx="8064896" cy="3240360"/>
          </a:xfrm>
        </p:spPr>
        <p:txBody>
          <a:bodyPr>
            <a:noAutofit/>
          </a:bodyPr>
          <a:lstStyle/>
          <a:p>
            <a:pPr algn="ctr"/>
            <a:r>
              <a:rPr lang="ru-RU" sz="7200" i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С пальчиками играем- речь развиваем! </a:t>
            </a:r>
            <a:endParaRPr lang="ru-RU" sz="7200" i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99204" y="5188141"/>
            <a:ext cx="75608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>
                <a:solidFill>
                  <a:srgbClr val="99FF33"/>
                </a:solidFill>
                <a:latin typeface="Arial" pitchFamily="34" charset="0"/>
                <a:cs typeface="Arial" pitchFamily="34" charset="0"/>
              </a:rPr>
              <a:t>ВЫПОЛНИЛА:   ЛОГОПЕД  БОЯРСКАЯ НАТАЛИЯ   ВАЛЕНТИНОВНА.</a:t>
            </a:r>
            <a:endParaRPr lang="ru-RU" sz="2800" i="1" dirty="0">
              <a:solidFill>
                <a:srgbClr val="99FF33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039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8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788" y="1951856"/>
            <a:ext cx="6912768" cy="45856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713950" y="332656"/>
            <a:ext cx="7992888" cy="1015663"/>
          </a:xfrm>
          <a:prstGeom prst="rect">
            <a:avLst/>
          </a:prstGeom>
          <a:solidFill>
            <a:srgbClr val="99FF33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ИГРА «НЕ БОЮСЬ КОЛЮЧЕК» </a:t>
            </a:r>
          </a:p>
          <a:p>
            <a:pPr algn="ctr"/>
            <a:endParaRPr lang="ru-RU" sz="2000" i="1" dirty="0" smtClean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i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ЦЕЛЬ:  МАССАЖ И САМОМАССАЖ  ЛАДОНЕЙ  РЕБЁНКА.</a:t>
            </a:r>
            <a:endParaRPr lang="ru-RU" sz="2000" i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271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276872"/>
            <a:ext cx="7164288" cy="42756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745882" y="260648"/>
            <a:ext cx="7704856" cy="1631216"/>
          </a:xfrm>
          <a:prstGeom prst="rect">
            <a:avLst/>
          </a:prstGeom>
          <a:solidFill>
            <a:srgbClr val="99FF33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i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ИГРА </a:t>
            </a:r>
            <a:r>
              <a:rPr lang="ru-RU" sz="20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«ВОЛШЕБНЫЙ МЕШОЧЕК» </a:t>
            </a:r>
          </a:p>
          <a:p>
            <a:pPr algn="ctr"/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i="1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ЦЕЛЬ:  </a:t>
            </a:r>
            <a:r>
              <a:rPr lang="ru-RU" sz="2000" i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     ПРЕДОСТАВИТЬ РЕБЁНКУ РАЗНООБРАЗНЫЕ </a:t>
            </a:r>
          </a:p>
          <a:p>
            <a:pPr algn="ctr"/>
            <a:r>
              <a:rPr lang="ru-RU" sz="2000" i="1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       ТАКТИЛЬНЫЕ ОЩУЩЕНИЯ, РАЗВИВАТЬ ХВАТАТЕЛЬНЫЕ ДВИЖЕНИЯ.</a:t>
            </a:r>
            <a:endParaRPr lang="ru-RU" sz="2000" i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4799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420888"/>
            <a:ext cx="7884368" cy="42256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562007" y="332656"/>
            <a:ext cx="8064896" cy="1631216"/>
          </a:xfrm>
          <a:prstGeom prst="rect">
            <a:avLst/>
          </a:prstGeom>
          <a:solidFill>
            <a:srgbClr val="99FF33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ИГРА </a:t>
            </a:r>
            <a:r>
              <a:rPr lang="ru-RU" sz="20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«ВЕСЁЛЫЕ ФИГУРКИ» </a:t>
            </a:r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i="1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ЦЕЛЬ: </a:t>
            </a:r>
            <a:r>
              <a:rPr lang="ru-RU" sz="2000" i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     РАЗВИВАТЬ СООТНОСЯЩИЕ, ХВАТАТЕЛЬНЫЕ   </a:t>
            </a:r>
          </a:p>
          <a:p>
            <a:pPr algn="ctr"/>
            <a:r>
              <a:rPr lang="ru-RU" sz="2000" i="1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            ДВИЖЕНИЯ РУК, ДИФФЕРЕНЦИРОВАННЫЕ ДВИЖЕНИЯ ПАЛЬЦЕВ.</a:t>
            </a:r>
            <a:endParaRPr lang="ru-RU" sz="2000" i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885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13" y="2018363"/>
            <a:ext cx="7524328" cy="4608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39552" y="260648"/>
            <a:ext cx="8208912" cy="1323439"/>
          </a:xfrm>
          <a:prstGeom prst="rect">
            <a:avLst/>
          </a:prstGeom>
          <a:solidFill>
            <a:srgbClr val="99FF33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ИГРА </a:t>
            </a:r>
            <a:r>
              <a:rPr lang="ru-RU" sz="20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«УМНЫЕ КУБИКИ» </a:t>
            </a:r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i="1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ЦЕЛЬ:  </a:t>
            </a:r>
            <a:r>
              <a:rPr lang="ru-RU" sz="2000" i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РАЗВИТИЕ ТОЧНЫХ И ДИФФЕРЕНЦИРОВАННЫХ ДВИЖЕНИЙ КИСТЕЙ И ПАЛЬЦЕВ РУК.</a:t>
            </a:r>
            <a:endParaRPr lang="ru-RU" sz="2000" i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556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72816"/>
            <a:ext cx="8028384" cy="47297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24775" y="295520"/>
            <a:ext cx="8352928" cy="1015663"/>
          </a:xfrm>
          <a:prstGeom prst="rect">
            <a:avLst/>
          </a:prstGeom>
          <a:solidFill>
            <a:srgbClr val="99FF33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ИГРА </a:t>
            </a:r>
            <a:r>
              <a:rPr lang="ru-RU" sz="20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«ВЕСЁЛЫЕ ШНУРОЧКИ» </a:t>
            </a:r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i="1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ЦЕЛЬ:  </a:t>
            </a:r>
            <a:r>
              <a:rPr lang="ru-RU" sz="2000" i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РАЗВИВАТЬ ТОНКИЕ ДВИЖЕНИЯ ПАЛЬЦЕВ РУК.</a:t>
            </a:r>
            <a:endParaRPr lang="ru-RU" sz="2000" i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746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025352"/>
            <a:ext cx="7704856" cy="583264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539552" y="563687"/>
            <a:ext cx="7920880" cy="1015663"/>
          </a:xfrm>
          <a:prstGeom prst="rect">
            <a:avLst/>
          </a:prstGeom>
          <a:solidFill>
            <a:srgbClr val="99FF33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ИГРА </a:t>
            </a:r>
            <a:r>
              <a:rPr lang="ru-RU" sz="20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«ЗАБАВНЫЕ ЖУЧКИ» </a:t>
            </a:r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i="1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ЦЕЛЬ:  РАЗВИВАТЬ ТОНКИЕ ДВИЖЕНИЯ ПАЛЬЦЕВ РУК.</a:t>
            </a:r>
          </a:p>
        </p:txBody>
      </p:sp>
    </p:spTree>
    <p:extLst>
      <p:ext uri="{BB962C8B-B14F-4D97-AF65-F5344CB8AC3E}">
        <p14:creationId xmlns:p14="http://schemas.microsoft.com/office/powerpoint/2010/main" val="2599483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984" y="1124744"/>
            <a:ext cx="7488832" cy="566580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539552" y="188640"/>
            <a:ext cx="8064896" cy="1631216"/>
          </a:xfrm>
          <a:prstGeom prst="rect">
            <a:avLst/>
          </a:prstGeom>
          <a:solidFill>
            <a:srgbClr val="99FF33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ИГРА </a:t>
            </a:r>
            <a:r>
              <a:rPr lang="ru-RU" sz="20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«БУСЫ ДЛЯ КУКЛЫ» </a:t>
            </a:r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i="1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ЦЕЛЬ:  РАЗВИВАТЬ </a:t>
            </a:r>
            <a:r>
              <a:rPr lang="ru-RU" sz="2000" i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СООТНОСЯЩИЕ ДВИЖЕНИЯ РУК, </a:t>
            </a:r>
          </a:p>
          <a:p>
            <a:pPr algn="ctr"/>
            <a:r>
              <a:rPr lang="ru-RU" sz="2000" i="1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                    ХВАТАНИЕ; ФОРМИРОВАТЬ НАВЫКИ ДЕЙСТВИЯ С ПЛАСТМАССОВОЙ ИГЛОЙ.</a:t>
            </a:r>
            <a:endParaRPr lang="ru-RU" sz="2000" i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703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28800"/>
            <a:ext cx="8136904" cy="50177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95536" y="188640"/>
            <a:ext cx="8208912" cy="1015663"/>
          </a:xfrm>
          <a:prstGeom prst="rect">
            <a:avLst/>
          </a:prstGeom>
          <a:solidFill>
            <a:srgbClr val="99FF33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ИГРА </a:t>
            </a:r>
            <a:r>
              <a:rPr lang="ru-RU" sz="20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«ПАЛЬЧИКОВЫЙ ТЕАТР» </a:t>
            </a:r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i="1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ЦЕЛЬ:  РАЗВИВАТЬ </a:t>
            </a:r>
            <a:r>
              <a:rPr lang="ru-RU" sz="2000" i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ТОНКУЮ МОТОРИКУ ПАЛЬЦЕВ РУК.</a:t>
            </a:r>
            <a:endParaRPr lang="ru-RU" sz="2000" i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677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84784"/>
            <a:ext cx="8388424" cy="51389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23528" y="188640"/>
            <a:ext cx="8460432" cy="1015663"/>
          </a:xfrm>
          <a:prstGeom prst="rect">
            <a:avLst/>
          </a:prstGeom>
          <a:solidFill>
            <a:srgbClr val="99FF33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ИГРА </a:t>
            </a:r>
            <a:r>
              <a:rPr lang="ru-RU" sz="20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«КУКОЛЬНЫЙ ТЕАТР» </a:t>
            </a:r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i="1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ЦЕЛЬ:  РАЗВИВАТЬ ТОНКУЮ МОТОРИКУ ПАЛЬЦЕВ РУК.</a:t>
            </a:r>
          </a:p>
        </p:txBody>
      </p:sp>
    </p:spTree>
    <p:extLst>
      <p:ext uri="{BB962C8B-B14F-4D97-AF65-F5344CB8AC3E}">
        <p14:creationId xmlns:p14="http://schemas.microsoft.com/office/powerpoint/2010/main" val="225885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1988840"/>
            <a:ext cx="8244408" cy="47489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23528" y="116632"/>
            <a:ext cx="8460432" cy="1631216"/>
          </a:xfrm>
          <a:prstGeom prst="rect">
            <a:avLst/>
          </a:prstGeom>
          <a:solidFill>
            <a:srgbClr val="99FF33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ИГРА </a:t>
            </a:r>
            <a:r>
              <a:rPr lang="ru-RU" sz="20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«ЧУДЕСНАЯ ПОЛЯНКА» </a:t>
            </a:r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i="1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ЦЕЛЬ:  РАЗВИВАТЬ </a:t>
            </a:r>
            <a:r>
              <a:rPr lang="ru-RU" sz="2000" i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ТОНКИЕ ДВИЖЕНИЯ ПАЛЬЦЕВ РУК; </a:t>
            </a:r>
          </a:p>
          <a:p>
            <a:pPr algn="ctr"/>
            <a:r>
              <a:rPr lang="ru-RU" sz="2000" i="1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           ФОРМИРОВАНИЕ НАВЫКОВ РАССТЁГИВАНИЯ И ЗАСТЁГИВАНИЯ  ПУГОВИЦ, ШНУРОВАНИЯ.</a:t>
            </a:r>
            <a:endParaRPr lang="ru-RU" sz="2000" i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760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88840"/>
            <a:ext cx="8388424" cy="46567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298236" y="116632"/>
            <a:ext cx="8568952" cy="1631216"/>
          </a:xfrm>
          <a:prstGeom prst="rect">
            <a:avLst/>
          </a:prstGeom>
          <a:solidFill>
            <a:srgbClr val="99FF33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ИГРА </a:t>
            </a:r>
            <a:r>
              <a:rPr lang="ru-RU" sz="20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«ПОМОГИ МЕДВЕЖАТАМ» </a:t>
            </a:r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000" i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i="1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ЦЕЛЬ:  РАЗВИВАТЬ ТОНКИЕ ДВИЖЕНИЯ ПАЛЬЦЕВ РУК; </a:t>
            </a:r>
          </a:p>
          <a:p>
            <a:pPr algn="ctr"/>
            <a:r>
              <a:rPr lang="ru-RU" sz="2000" i="1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            ФОРМИРОВАНИЕ НАВЫКОВ РАССТЁГИВАНИЯ И ЗАСТЁГИВАНИЯ  ПУГОВИЦ, ШНУРОВАНИЯ.</a:t>
            </a:r>
          </a:p>
        </p:txBody>
      </p:sp>
    </p:spTree>
    <p:extLst>
      <p:ext uri="{BB962C8B-B14F-4D97-AF65-F5344CB8AC3E}">
        <p14:creationId xmlns:p14="http://schemas.microsoft.com/office/powerpoint/2010/main" val="25972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92696"/>
            <a:ext cx="8676456" cy="55412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00178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4653136"/>
            <a:ext cx="8468046" cy="55649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sz="9800" i="1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Спасибо </a:t>
            </a:r>
            <a:br>
              <a:rPr lang="ru-RU" sz="9800" i="1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</a:br>
            <a:r>
              <a:rPr lang="ru-RU" sz="9800" i="1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за </a:t>
            </a:r>
            <a:br>
              <a:rPr lang="ru-RU" sz="9800" i="1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</a:br>
            <a:r>
              <a:rPr lang="ru-RU" sz="9800" i="1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внимание!</a:t>
            </a:r>
            <a:endParaRPr lang="ru-RU" sz="9800" i="1" dirty="0">
              <a:solidFill>
                <a:srgbClr val="99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олнце 3"/>
          <p:cNvSpPr/>
          <p:nvPr/>
        </p:nvSpPr>
        <p:spPr>
          <a:xfrm>
            <a:off x="251520" y="188640"/>
            <a:ext cx="1224136" cy="1008112"/>
          </a:xfrm>
          <a:prstGeom prst="sun">
            <a:avLst/>
          </a:prstGeom>
          <a:solidFill>
            <a:srgbClr val="FFFF0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лнце 4"/>
          <p:cNvSpPr/>
          <p:nvPr/>
        </p:nvSpPr>
        <p:spPr>
          <a:xfrm>
            <a:off x="251520" y="5589240"/>
            <a:ext cx="1224136" cy="1008112"/>
          </a:xfrm>
          <a:prstGeom prst="sun">
            <a:avLst/>
          </a:prstGeom>
          <a:solidFill>
            <a:srgbClr val="FFFF0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олнце 5"/>
          <p:cNvSpPr/>
          <p:nvPr/>
        </p:nvSpPr>
        <p:spPr>
          <a:xfrm>
            <a:off x="7668344" y="227436"/>
            <a:ext cx="1296144" cy="1041323"/>
          </a:xfrm>
          <a:prstGeom prst="sun">
            <a:avLst/>
          </a:prstGeom>
          <a:solidFill>
            <a:srgbClr val="FFFF0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олнце 6"/>
          <p:cNvSpPr/>
          <p:nvPr/>
        </p:nvSpPr>
        <p:spPr>
          <a:xfrm>
            <a:off x="7668344" y="5589240"/>
            <a:ext cx="1296144" cy="1064529"/>
          </a:xfrm>
          <a:prstGeom prst="sun">
            <a:avLst/>
          </a:prstGeom>
          <a:solidFill>
            <a:srgbClr val="FFFF0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976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Другая 22">
      <a:dk1>
        <a:srgbClr val="FAC5EC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7030A0"/>
      </a:accent5>
      <a:accent6>
        <a:srgbClr val="687B66"/>
      </a:accent6>
      <a:hlink>
        <a:srgbClr val="B5740B"/>
      </a:hlink>
      <a:folHlink>
        <a:srgbClr val="F69BDE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608</TotalTime>
  <Words>204</Words>
  <Application>Microsoft Office PowerPoint</Application>
  <PresentationFormat>Экран (4:3)</PresentationFormat>
  <Paragraphs>41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Mylar</vt:lpstr>
      <vt:lpstr>С пальчиками играем- речь развиваем!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Спасибо  за 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Игры и упражнения, направленные на развитие мелкой моторики рук </dc:title>
  <dc:creator>Алёна</dc:creator>
  <cp:lastModifiedBy>XTreme.ws</cp:lastModifiedBy>
  <cp:revision>22</cp:revision>
  <dcterms:created xsi:type="dcterms:W3CDTF">2012-09-14T14:31:39Z</dcterms:created>
  <dcterms:modified xsi:type="dcterms:W3CDTF">2018-07-24T17:09:45Z</dcterms:modified>
</cp:coreProperties>
</file>