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dd4912603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dd4912603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dd4912603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dd4912603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dd4912603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dd4912603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dd4912603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dd4912603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dd4912603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dd4912603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dd4912603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dd4912603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dd4912603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dd4912603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Пользовательский макет">
  <p:cSld name="AUTOLAYOUT">
    <p:bg>
      <p:bgPr>
        <a:solidFill>
          <a:srgbClr val="FFFFFF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0" y="0"/>
            <a:ext cx="9144000" cy="3460200"/>
          </a:xfrm>
          <a:prstGeom prst="rect">
            <a:avLst/>
          </a:prstGeom>
          <a:solidFill>
            <a:srgbClr val="3367D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3"/>
          <p:cNvSpPr/>
          <p:nvPr/>
        </p:nvSpPr>
        <p:spPr>
          <a:xfrm rot="-5400000">
            <a:off x="5684575" y="600"/>
            <a:ext cx="3460200" cy="3459000"/>
          </a:xfrm>
          <a:prstGeom prst="rtTriangle">
            <a:avLst/>
          </a:prstGeom>
          <a:solidFill>
            <a:srgbClr val="FFFFFF">
              <a:alpha val="439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3"/>
          <p:cNvSpPr txBox="1"/>
          <p:nvPr>
            <p:ph type="title"/>
          </p:nvPr>
        </p:nvSpPr>
        <p:spPr>
          <a:xfrm>
            <a:off x="324475" y="465975"/>
            <a:ext cx="5124300" cy="28416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24475" y="3612602"/>
            <a:ext cx="5124300" cy="1302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None/>
              <a:defRPr sz="1800">
                <a:solidFill>
                  <a:srgbClr val="61616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None/>
              <a:defRPr sz="1800">
                <a:solidFill>
                  <a:srgbClr val="61616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None/>
              <a:defRPr sz="1800">
                <a:solidFill>
                  <a:srgbClr val="61616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None/>
              <a:defRPr sz="1800">
                <a:solidFill>
                  <a:srgbClr val="61616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None/>
              <a:defRPr sz="1800">
                <a:solidFill>
                  <a:srgbClr val="61616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None/>
              <a:defRPr sz="1800">
                <a:solidFill>
                  <a:srgbClr val="61616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None/>
              <a:defRPr sz="1800">
                <a:solidFill>
                  <a:srgbClr val="61616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None/>
              <a:defRPr sz="1800">
                <a:solidFill>
                  <a:srgbClr val="61616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800"/>
              <a:buNone/>
              <a:defRPr sz="1800">
                <a:solidFill>
                  <a:srgbClr val="616161"/>
                </a:solidFill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>
    <mc:Choice Requires="p14">
      <p:transition spd="slow" p14:dur="2500">
        <p14:prism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jpg"/><Relationship Id="rId5" Type="http://schemas.openxmlformats.org/officeDocument/2006/relationships/image" Target="../media/image13.png"/><Relationship Id="rId6" Type="http://schemas.openxmlformats.org/officeDocument/2006/relationships/hyperlink" Target="http://2015kallista.com/" TargetMode="External"/><Relationship Id="rId7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5.jpg"/><Relationship Id="rId6" Type="http://schemas.openxmlformats.org/officeDocument/2006/relationships/hyperlink" Target="http://2015kallista.com/" TargetMode="External"/><Relationship Id="rId7" Type="http://schemas.openxmlformats.org/officeDocument/2006/relationships/hyperlink" Target="http://2015kallista.com/" TargetMode="External"/><Relationship Id="rId8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Relationship Id="rId4" Type="http://schemas.openxmlformats.org/officeDocument/2006/relationships/hyperlink" Target="http://2015kallista.com/" TargetMode="External"/><Relationship Id="rId5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1.jpg"/><Relationship Id="rId5" Type="http://schemas.openxmlformats.org/officeDocument/2006/relationships/hyperlink" Target="http://2015kallista.com/" TargetMode="External"/><Relationship Id="rId6" Type="http://schemas.openxmlformats.org/officeDocument/2006/relationships/hyperlink" Target="http://2015kallista.com/" TargetMode="External"/><Relationship Id="rId7" Type="http://schemas.openxmlformats.org/officeDocument/2006/relationships/hyperlink" Target="http://2015kallista.com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0.jpg"/><Relationship Id="rId5" Type="http://schemas.openxmlformats.org/officeDocument/2006/relationships/hyperlink" Target="http://2015kallista.com/" TargetMode="External"/><Relationship Id="rId6" Type="http://schemas.openxmlformats.org/officeDocument/2006/relationships/hyperlink" Target="http://2015kallista.com/" TargetMode="External"/><Relationship Id="rId7" Type="http://schemas.openxmlformats.org/officeDocument/2006/relationships/hyperlink" Target="http://2015kallista.com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3.jpg"/><Relationship Id="rId5" Type="http://schemas.openxmlformats.org/officeDocument/2006/relationships/hyperlink" Target="http://2015kallista.com/" TargetMode="External"/><Relationship Id="rId6" Type="http://schemas.openxmlformats.org/officeDocument/2006/relationships/hyperlink" Target="http://2015kallista.com/" TargetMode="External"/><Relationship Id="rId7" Type="http://schemas.openxmlformats.org/officeDocument/2006/relationships/hyperlink" Target="http://2015kallista.com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2015kallista.com/" TargetMode="External"/><Relationship Id="rId4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mailto:2015kallista@mail.ru" TargetMode="External"/><Relationship Id="rId4" Type="http://schemas.openxmlformats.org/officeDocument/2006/relationships/image" Target="../media/image9.png"/><Relationship Id="rId5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172075" y="465975"/>
            <a:ext cx="6017100" cy="284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Зеленоград.</a:t>
            </a:r>
            <a:endParaRPr b="1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000"/>
              <a:t>Школа </a:t>
            </a:r>
            <a:r>
              <a:rPr lang="ru" sz="3000"/>
              <a:t>спортивного </a:t>
            </a:r>
            <a:r>
              <a:rPr b="1" lang="ru" sz="3000"/>
              <a:t>дзюдо.</a:t>
            </a:r>
            <a:endParaRPr b="1" sz="3000"/>
          </a:p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324475" y="3612602"/>
            <a:ext cx="5124300" cy="1302600"/>
          </a:xfrm>
          <a:prstGeom prst="rect">
            <a:avLst/>
          </a:prstGeom>
          <a:solidFill>
            <a:srgbClr val="FFFFFF">
              <a:alpha val="4392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</a:rPr>
              <a:t>Записаться. Заниматься. </a:t>
            </a:r>
            <a:endParaRPr b="1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</a:rPr>
              <a:t>Выступать на соревнованиях.</a:t>
            </a:r>
            <a:endParaRPr b="1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</a:rPr>
              <a:t>Стать чемпионом.</a:t>
            </a:r>
            <a:endParaRPr b="1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</a:rPr>
              <a:t>Получить спортивный разряд и звание.</a:t>
            </a:r>
            <a:endParaRPr b="1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200" y="321125"/>
            <a:ext cx="5001350" cy="154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3424" y="3845800"/>
            <a:ext cx="3724901" cy="97007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6034100" y="1547975"/>
            <a:ext cx="6684000" cy="7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87506" y="321125"/>
            <a:ext cx="3631894" cy="2841599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5802025" y="3091325"/>
            <a:ext cx="32175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         </a:t>
            </a:r>
            <a:r>
              <a:rPr b="1" lang="ru" u="sng">
                <a:solidFill>
                  <a:srgbClr val="FFFFFF"/>
                </a:solidFill>
                <a:hlinkClick r:id="rId6"/>
              </a:rPr>
              <a:t>2015kallista.com</a:t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71273" y="321125"/>
            <a:ext cx="1293053" cy="880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Доступность.Простота.Профессионализм.</a:t>
            </a:r>
            <a:endParaRPr/>
          </a:p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311700" y="2066875"/>
            <a:ext cx="8520600" cy="2445900"/>
          </a:xfrm>
          <a:prstGeom prst="rect">
            <a:avLst/>
          </a:prstGeom>
          <a:solidFill>
            <a:srgbClr val="3367D6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lt1"/>
                </a:solidFill>
              </a:rPr>
              <a:t>Созданные программы обучения доступны для любого возраста:</a:t>
            </a:r>
            <a:endParaRPr>
              <a:solidFill>
                <a:schemeClr val="lt1"/>
              </a:solidFill>
            </a:endParaRPr>
          </a:p>
          <a:p>
            <a:pPr indent="-317500" lvl="0" marL="457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ru" sz="1400">
                <a:solidFill>
                  <a:schemeClr val="lt1"/>
                </a:solidFill>
              </a:rPr>
              <a:t>с 3 до 5 лет - Игровое детское дзюдо и Спортивная школа дошколят.</a:t>
            </a:r>
            <a:endParaRPr sz="1400">
              <a:solidFill>
                <a:schemeClr val="lt1"/>
              </a:solidFill>
            </a:endParaRPr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ru" sz="1400">
                <a:solidFill>
                  <a:schemeClr val="lt1"/>
                </a:solidFill>
              </a:rPr>
              <a:t>с 6 до 8 лет - начальное базовое дзюдо с элементами борьбы.</a:t>
            </a:r>
            <a:endParaRPr sz="1400">
              <a:solidFill>
                <a:schemeClr val="lt1"/>
              </a:solidFill>
            </a:endParaRPr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ru" sz="1400">
                <a:solidFill>
                  <a:schemeClr val="lt1"/>
                </a:solidFill>
              </a:rPr>
              <a:t>с 9 до 12 лет - базовое дзюдо. Подготовка к соревнованиям.</a:t>
            </a:r>
            <a:endParaRPr sz="1400">
              <a:solidFill>
                <a:schemeClr val="lt1"/>
              </a:solidFill>
            </a:endParaRPr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ru" sz="1400">
                <a:solidFill>
                  <a:schemeClr val="lt1"/>
                </a:solidFill>
              </a:rPr>
              <a:t>с 13 до 16 лет - углублённое изучение дзюдо. </a:t>
            </a:r>
            <a:endParaRPr sz="1400">
              <a:solidFill>
                <a:schemeClr val="lt1"/>
              </a:solidFill>
            </a:endParaRPr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ru" sz="1400">
                <a:solidFill>
                  <a:schemeClr val="lt1"/>
                </a:solidFill>
              </a:rPr>
              <a:t>Выступление на международных соревнованиях, пер -ве России.</a:t>
            </a:r>
            <a:endParaRPr sz="1400">
              <a:solidFill>
                <a:schemeClr val="lt1"/>
              </a:solidFill>
            </a:endParaRPr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ru" sz="1400">
                <a:solidFill>
                  <a:schemeClr val="lt1"/>
                </a:solidFill>
              </a:rPr>
              <a:t>с 16 до 23 лет - профессиональное дзюдо.</a:t>
            </a:r>
            <a:endParaRPr sz="1400">
              <a:solidFill>
                <a:schemeClr val="lt1"/>
              </a:solidFill>
            </a:endParaRPr>
          </a:p>
          <a:p>
            <a: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ru" sz="1400">
                <a:solidFill>
                  <a:schemeClr val="lt1"/>
                </a:solidFill>
              </a:rPr>
              <a:t>с  24 лет  и старше дзюдо для своего удовольствия. Без ограничений в возрасте.</a:t>
            </a:r>
            <a:endParaRPr sz="1400">
              <a:solidFill>
                <a:schemeClr val="lt1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56212"/>
            <a:ext cx="2649751" cy="8197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6" name="Google Shape;7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94750" y="1056200"/>
            <a:ext cx="2649782" cy="8197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7" name="Google Shape;7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57350" y="1056200"/>
            <a:ext cx="2649749" cy="81975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78" name="Google Shape;78;p15"/>
          <p:cNvSpPr txBox="1"/>
          <p:nvPr/>
        </p:nvSpPr>
        <p:spPr>
          <a:xfrm>
            <a:off x="3222675" y="4620500"/>
            <a:ext cx="5279700" cy="272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rgbClr val="3367D6"/>
                </a:solidFill>
                <a:hlinkClick r:id="rId6"/>
              </a:rPr>
              <a:t>Зеленоград. Школа спортивного дзюдо. </a:t>
            </a:r>
            <a:r>
              <a:rPr lang="ru" u="sng">
                <a:solidFill>
                  <a:srgbClr val="3367D6"/>
                </a:solidFill>
                <a:hlinkClick r:id="rId7"/>
              </a:rPr>
              <a:t>2015kallista.com</a:t>
            </a:r>
            <a:endParaRPr>
              <a:solidFill>
                <a:srgbClr val="3367D6"/>
              </a:solidFill>
            </a:endParaRPr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68000" y="3933025"/>
            <a:ext cx="1721820" cy="117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Зеленоград. Дзюдо.Тренерский коллектив.</a:t>
            </a:r>
            <a:endParaRPr/>
          </a:p>
        </p:txBody>
      </p:sp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311700" y="1152475"/>
            <a:ext cx="3700800" cy="37164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Павлов Дмитрий Авенирович.</a:t>
            </a:r>
            <a:endParaRPr>
              <a:solidFill>
                <a:schemeClr val="dk1"/>
              </a:solidFill>
            </a:endParaRPr>
          </a:p>
          <a:p>
            <a:pPr indent="-342900" lvl="0" marL="457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>
                <a:solidFill>
                  <a:schemeClr val="dk1"/>
                </a:solidFill>
              </a:rPr>
              <a:t>Проводит обучение у детей 3-5 лет. По программе “Спортивная школа дошколят”. “Игровое детское дзюдо”.</a:t>
            </a:r>
            <a:endParaRPr>
              <a:solidFill>
                <a:schemeClr val="dk1"/>
              </a:solidFill>
            </a:endParaRP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ru">
                <a:solidFill>
                  <a:schemeClr val="dk1"/>
                </a:solidFill>
              </a:rPr>
              <a:t>Тренирует спортсменов 13 - 16 лет.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100" y="1093925"/>
            <a:ext cx="3631819" cy="3820976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6"/>
          <p:cNvSpPr txBox="1"/>
          <p:nvPr/>
        </p:nvSpPr>
        <p:spPr>
          <a:xfrm>
            <a:off x="211450" y="4348425"/>
            <a:ext cx="5642400" cy="4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u="sng">
                <a:solidFill>
                  <a:srgbClr val="3367D6"/>
                </a:solidFill>
                <a:hlinkClick r:id="rId4"/>
              </a:rPr>
              <a:t>Зеленоград. Школа спортивного дзюдо. 2015kallista.com</a:t>
            </a:r>
            <a:endParaRPr>
              <a:solidFill>
                <a:srgbClr val="3367D6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15600" y="46825"/>
            <a:ext cx="1721820" cy="117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Зеленоград. Дзюдо.Тренерский коллектив.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5883850" y="1152475"/>
            <a:ext cx="2948400" cy="2651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1"/>
                </a:solidFill>
              </a:rPr>
              <a:t>Дрожжин Игорь Сергеевич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Проводит обучение у детей 7-10 лет. По программе “Спортивное базовое дзюдо”. 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Помогает вести группу 3-5 лет.</a:t>
            </a:r>
            <a:endParaRPr>
              <a:solidFill>
                <a:schemeClr val="dk1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95" name="Google Shape;9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5600" y="46825"/>
            <a:ext cx="1721820" cy="117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70125"/>
            <a:ext cx="5731461" cy="3820974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7"/>
          <p:cNvSpPr txBox="1"/>
          <p:nvPr/>
        </p:nvSpPr>
        <p:spPr>
          <a:xfrm>
            <a:off x="6225725" y="4062050"/>
            <a:ext cx="24249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rgbClr val="3367D6"/>
                </a:solidFill>
                <a:hlinkClick r:id="rId5"/>
              </a:rPr>
              <a:t>Зеленоград. </a:t>
            </a:r>
            <a:endParaRPr/>
          </a:p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rgbClr val="3367D6"/>
                </a:solidFill>
                <a:hlinkClick r:id="rId6"/>
              </a:rPr>
              <a:t>Школа спортивного дзюдо. </a:t>
            </a:r>
            <a:endParaRPr/>
          </a:p>
          <a:p>
            <a:pPr indent="0" lvl="0" mar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u="sng">
                <a:solidFill>
                  <a:srgbClr val="3367D6"/>
                </a:solidFill>
                <a:hlinkClick r:id="rId7"/>
              </a:rPr>
              <a:t>2015kallista.com</a:t>
            </a:r>
            <a:endParaRPr>
              <a:solidFill>
                <a:srgbClr val="3367D6"/>
              </a:solidFill>
            </a:endParaRPr>
          </a:p>
          <a:p>
            <a:pPr indent="0" lvl="0" mar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Зеленоград. Дзюдо.Тренерский коллектив.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8"/>
          <p:cNvSpPr txBox="1"/>
          <p:nvPr>
            <p:ph idx="1" type="body"/>
          </p:nvPr>
        </p:nvSpPr>
        <p:spPr>
          <a:xfrm>
            <a:off x="167975" y="1152475"/>
            <a:ext cx="3084600" cy="25572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1"/>
                </a:solidFill>
              </a:rPr>
              <a:t>Плигускин Алексей Владимирович</a:t>
            </a:r>
            <a:r>
              <a:rPr lang="ru" sz="1400"/>
              <a:t> </a:t>
            </a:r>
            <a:endParaRPr sz="14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Проводит обучение у детей 7-10 лет. По программе “Спортивное базовое дзюдо”. 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Помогает вести группу 3-5 лет.</a:t>
            </a:r>
            <a:endParaRPr>
              <a:solidFill>
                <a:schemeClr val="dk1"/>
              </a:solidFill>
            </a:endParaRPr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400"/>
          </a:p>
        </p:txBody>
      </p:sp>
      <p:pic>
        <p:nvPicPr>
          <p:cNvPr id="104" name="Google Shape;10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5600" y="46825"/>
            <a:ext cx="1721820" cy="117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52575" y="1152475"/>
            <a:ext cx="5428949" cy="361929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8"/>
          <p:cNvSpPr txBox="1"/>
          <p:nvPr/>
        </p:nvSpPr>
        <p:spPr>
          <a:xfrm>
            <a:off x="311700" y="3946225"/>
            <a:ext cx="2940900" cy="10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u="sng">
                <a:solidFill>
                  <a:srgbClr val="3367D6"/>
                </a:solidFill>
                <a:hlinkClick r:id="rId5"/>
              </a:rPr>
              <a:t>Зеленоград. 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u="sng">
                <a:solidFill>
                  <a:srgbClr val="3367D6"/>
                </a:solidFill>
                <a:hlinkClick r:id="rId6"/>
              </a:rPr>
              <a:t>Школа спортивного дзюдо. 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u="sng">
                <a:solidFill>
                  <a:srgbClr val="3367D6"/>
                </a:solidFill>
                <a:hlinkClick r:id="rId7"/>
              </a:rPr>
              <a:t>2015kallista.com</a:t>
            </a:r>
            <a:endParaRPr>
              <a:solidFill>
                <a:srgbClr val="3367D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Зеленоград. Дзюдо.Тренерский коллектив.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9"/>
          <p:cNvSpPr txBox="1"/>
          <p:nvPr>
            <p:ph idx="1" type="body"/>
          </p:nvPr>
        </p:nvSpPr>
        <p:spPr>
          <a:xfrm>
            <a:off x="6082600" y="1152475"/>
            <a:ext cx="2749800" cy="18948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chemeClr val="dk1"/>
                </a:solidFill>
              </a:rPr>
              <a:t>Петров Павел Валентинович</a:t>
            </a:r>
            <a:endParaRPr sz="1400">
              <a:solidFill>
                <a:schemeClr val="dk1"/>
              </a:solidFill>
            </a:endParaRPr>
          </a:p>
          <a:p>
            <a:pPr indent="0" lvl="0" mar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ru" sz="1400">
                <a:solidFill>
                  <a:schemeClr val="dk1"/>
                </a:solidFill>
              </a:rPr>
              <a:t>Занимается подготовкой сборной команды по дзюдо Центра единоборств Каллиста.</a:t>
            </a:r>
            <a:endParaRPr sz="1400">
              <a:solidFill>
                <a:schemeClr val="dk1"/>
              </a:solidFill>
            </a:endParaRPr>
          </a:p>
        </p:txBody>
      </p:sp>
      <p:pic>
        <p:nvPicPr>
          <p:cNvPr id="113" name="Google Shape;11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5600" y="46825"/>
            <a:ext cx="1721820" cy="117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70125"/>
            <a:ext cx="5777800" cy="3764598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9"/>
          <p:cNvSpPr txBox="1"/>
          <p:nvPr/>
        </p:nvSpPr>
        <p:spPr>
          <a:xfrm>
            <a:off x="6332800" y="2905250"/>
            <a:ext cx="2399400" cy="202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rgbClr val="3367D6"/>
                </a:solidFill>
                <a:hlinkClick r:id="rId5"/>
              </a:rPr>
              <a:t>Зеленоград. 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rgbClr val="3367D6"/>
                </a:solidFill>
                <a:hlinkClick r:id="rId6"/>
              </a:rPr>
              <a:t>Школа спортивного дзюдо. 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rgbClr val="3367D6"/>
                </a:solidFill>
                <a:hlinkClick r:id="rId7"/>
              </a:rPr>
              <a:t>2015kallista.com</a:t>
            </a:r>
            <a:endParaRPr>
              <a:solidFill>
                <a:srgbClr val="3367D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Зеленоград. Тренер. Вакансии.</a:t>
            </a:r>
            <a:endParaRPr/>
          </a:p>
        </p:txBody>
      </p:sp>
      <p:sp>
        <p:nvSpPr>
          <p:cNvPr id="121" name="Google Shape;121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000">
                <a:solidFill>
                  <a:schemeClr val="dk1"/>
                </a:solidFill>
              </a:rPr>
              <a:t>Зеленоград. Приглашаем тренера и педагога.</a:t>
            </a:r>
            <a:endParaRPr b="1" sz="1000">
              <a:solidFill>
                <a:schemeClr val="dk1"/>
              </a:solidFill>
            </a:endParaRPr>
          </a:p>
          <a:p>
            <a:pPr indent="0" lvl="0" marL="0" rtl="0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</a:rPr>
              <a:t>Работа в Зеленограде.  </a:t>
            </a:r>
            <a:r>
              <a:rPr lang="ru" sz="1400">
                <a:solidFill>
                  <a:schemeClr val="dk1"/>
                </a:solidFill>
              </a:rPr>
              <a:t>Центр единоборств Каллиста</a:t>
            </a:r>
            <a:r>
              <a:rPr lang="ru" sz="1400" u="sng">
                <a:solidFill>
                  <a:srgbClr val="3367D6"/>
                </a:solidFill>
                <a:hlinkClick r:id="rId3"/>
              </a:rPr>
              <a:t> 2015kallista.com</a:t>
            </a:r>
            <a:endParaRPr sz="1400">
              <a:solidFill>
                <a:srgbClr val="3367D6"/>
              </a:solidFill>
            </a:endParaRPr>
          </a:p>
          <a:p>
            <a:pPr indent="0" lvl="0" marL="0" rtl="0">
              <a:spcBef>
                <a:spcPts val="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</a:rPr>
              <a:t> 	Центр единоборств Каллиста приглашает тренера по спортивным единоборствам и физическому воспитанию (можно со своей группой). Обязанности:проведение спортивных занятий с детьми и взрослыми;проведение спортивных мероприятий;</a:t>
            </a:r>
            <a:endParaRPr sz="11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</a:rPr>
              <a:t>проведение городского лагеря;проведение индивидуальных занятий.Опыт преподавательской работы от 3 лет.Наличие спортивного звания не обязательно.График работы свободный, неполный день.Зарплата сдельная, зависит от количества занимающихся.Приглашаются бывшие спортсмены.</a:t>
            </a:r>
            <a:endParaRPr sz="11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1"/>
                </a:solidFill>
              </a:rPr>
              <a:t>  	Перечень единоборств: Армспорт, Бокс, Вин-Чунь, Вольная борьба, Вьет Во Дао, Грэпплинг, Дзюдо, Джиу-джитсу, Джит Кун-До, Капоэйра, Карате (все стили), Кудо, Кикбоксинг, Классическая борьба, Самбо, Сёриндзи-кэмпо, Сумо, Тайский бокс (Муай-тай), Тхэквондо (все направления), Ушу, Ушу-саньшоу, Тайцзицюань, Хапкидо, Кендо, Кобудо, Боевое самбо, Рукопашный бой, Армейский рукопашный бой, Айкидо, Капоэйра, Кураш, Кэндо.Кроме этого приглашаются педагоги, работающие с детьми и взрослыми не имеющих отношение к спортивным единоборствам. Любое досуговое направление. Центр единоборств Каллиста рассмотрит все деловые предложения .</a:t>
            </a:r>
            <a:endParaRPr sz="1100">
              <a:solidFill>
                <a:schemeClr val="dk1"/>
              </a:solidFill>
            </a:endParaRPr>
          </a:p>
          <a:p>
            <a:pPr indent="0" lvl="0" marL="0">
              <a:spcBef>
                <a:spcPts val="1600"/>
              </a:spcBef>
              <a:spcAft>
                <a:spcPts val="1600"/>
              </a:spcAft>
              <a:buNone/>
            </a:pPr>
            <a:r>
              <a:rPr lang="ru" sz="1100">
                <a:solidFill>
                  <a:schemeClr val="dk1"/>
                </a:solidFill>
              </a:rPr>
              <a:t>Все вопросы можно выяснить +7-916-124-59-49 Дмитрий Авенирович. 2015kallista@mail.ru</a:t>
            </a:r>
            <a:endParaRPr/>
          </a:p>
        </p:txBody>
      </p:sp>
      <p:pic>
        <p:nvPicPr>
          <p:cNvPr id="122" name="Google Shape;12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15600" y="46825"/>
            <a:ext cx="1721820" cy="117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Зеленоград. Записаться в центр единоборств.</a:t>
            </a:r>
            <a:endParaRPr/>
          </a:p>
        </p:txBody>
      </p:sp>
      <p:sp>
        <p:nvSpPr>
          <p:cNvPr id="128" name="Google Shape;128;p21"/>
          <p:cNvSpPr txBox="1"/>
          <p:nvPr>
            <p:ph idx="1" type="body"/>
          </p:nvPr>
        </p:nvSpPr>
        <p:spPr>
          <a:xfrm>
            <a:off x="311700" y="1152475"/>
            <a:ext cx="8520600" cy="2249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Записаться в центр единоборств можно всегда без ограничений. Запись проходит круглый год. Сделать это можно следующими способами: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200">
                <a:solidFill>
                  <a:schemeClr val="dk1"/>
                </a:solidFill>
              </a:rPr>
              <a:t>по телефону +7(916)1245949 или +7(919)1056942 (общий для всех видов спорта) или позвонив тренеру выбрав единоборство на сайте.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200">
                <a:solidFill>
                  <a:schemeClr val="dk1"/>
                </a:solidFill>
              </a:rPr>
              <a:t>Напишите СМС +7(916)1245949 или +7(919)1056942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200">
                <a:solidFill>
                  <a:schemeClr val="dk1"/>
                </a:solidFill>
              </a:rPr>
              <a:t>Напишите письмо </a:t>
            </a:r>
            <a:r>
              <a:rPr lang="ru" sz="1200" u="sng">
                <a:solidFill>
                  <a:schemeClr val="hlink"/>
                </a:solidFill>
                <a:hlinkClick r:id="rId3"/>
              </a:rPr>
              <a:t>2015kallista@mail.ru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ru" sz="1200">
                <a:solidFill>
                  <a:schemeClr val="dk1"/>
                </a:solidFill>
              </a:rPr>
              <a:t>Центр расположен по адресу: Зеленоград п. Андреевка у. Жилинская д.3Б (500 метров в область от магазина «Ашан»), здание гостиницы «Андреевка». Центр открыт с 17.00 до 22.00 (ежедневно). В субботу и воскресение с 10.00.</a:t>
            </a:r>
            <a:endParaRPr sz="12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129" name="Google Shape;12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50775" y="160925"/>
            <a:ext cx="1721820" cy="117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5750" y="3305175"/>
            <a:ext cx="8572500" cy="142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