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6" Type="http://schemas.openxmlformats.org/officeDocument/2006/relationships/slide" Target="slides/slide1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0" name="Shape 60"/>
        <p:cNvGrpSpPr/>
        <p:nvPr/>
      </p:nvGrpSpPr>
      <p:grpSpPr>
        <a:xfrm>
          <a:off x="0" y="0"/>
          <a:ext cx="0" cy="0"/>
          <a:chOff x="0" y="0"/>
          <a:chExt cx="0" cy="0"/>
        </a:xfrm>
      </p:grpSpPr>
      <p:sp>
        <p:nvSpPr>
          <p:cNvPr id="61" name="Google Shape;61;g3df4b91b84_0_130: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2" name="Google Shape;62;g3df4b91b84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0" name="Shape 70"/>
        <p:cNvGrpSpPr/>
        <p:nvPr/>
      </p:nvGrpSpPr>
      <p:grpSpPr>
        <a:xfrm>
          <a:off x="0" y="0"/>
          <a:ext cx="0" cy="0"/>
          <a:chOff x="0" y="0"/>
          <a:chExt cx="0" cy="0"/>
        </a:xfrm>
      </p:grpSpPr>
      <p:sp>
        <p:nvSpPr>
          <p:cNvPr id="71" name="Google Shape;71;g3df50115ad_0_3: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2" name="Google Shape;72;g3df50115ad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5" name="Shape 85"/>
        <p:cNvGrpSpPr/>
        <p:nvPr/>
      </p:nvGrpSpPr>
      <p:grpSpPr>
        <a:xfrm>
          <a:off x="0" y="0"/>
          <a:ext cx="0" cy="0"/>
          <a:chOff x="0" y="0"/>
          <a:chExt cx="0" cy="0"/>
        </a:xfrm>
      </p:grpSpPr>
      <p:sp>
        <p:nvSpPr>
          <p:cNvPr id="86" name="Google Shape;86;g3df50115ad_0_19: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7" name="Google Shape;87;g3df50115ad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4" name="Shape 94"/>
        <p:cNvGrpSpPr/>
        <p:nvPr/>
      </p:nvGrpSpPr>
      <p:grpSpPr>
        <a:xfrm>
          <a:off x="0" y="0"/>
          <a:ext cx="0" cy="0"/>
          <a:chOff x="0" y="0"/>
          <a:chExt cx="0" cy="0"/>
        </a:xfrm>
      </p:grpSpPr>
      <p:sp>
        <p:nvSpPr>
          <p:cNvPr id="95" name="Google Shape;95;g3df50115ad_0_28: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6" name="Google Shape;96;g3df50115ad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3" name="Shape 103"/>
        <p:cNvGrpSpPr/>
        <p:nvPr/>
      </p:nvGrpSpPr>
      <p:grpSpPr>
        <a:xfrm>
          <a:off x="0" y="0"/>
          <a:ext cx="0" cy="0"/>
          <a:chOff x="0" y="0"/>
          <a:chExt cx="0" cy="0"/>
        </a:xfrm>
      </p:grpSpPr>
      <p:sp>
        <p:nvSpPr>
          <p:cNvPr id="104" name="Google Shape;104;g3df50115ad_0_37: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5" name="Google Shape;105;g3df50115ad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2" name="Shape 112"/>
        <p:cNvGrpSpPr/>
        <p:nvPr/>
      </p:nvGrpSpPr>
      <p:grpSpPr>
        <a:xfrm>
          <a:off x="0" y="0"/>
          <a:ext cx="0" cy="0"/>
          <a:chOff x="0" y="0"/>
          <a:chExt cx="0" cy="0"/>
        </a:xfrm>
      </p:grpSpPr>
      <p:sp>
        <p:nvSpPr>
          <p:cNvPr id="113" name="Google Shape;113;g3df50115ad_0_46: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4" name="Google Shape;114;g3df50115ad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2" name="Shape 122"/>
        <p:cNvGrpSpPr/>
        <p:nvPr/>
      </p:nvGrpSpPr>
      <p:grpSpPr>
        <a:xfrm>
          <a:off x="0" y="0"/>
          <a:ext cx="0" cy="0"/>
          <a:chOff x="0" y="0"/>
          <a:chExt cx="0" cy="0"/>
        </a:xfrm>
      </p:grpSpPr>
      <p:sp>
        <p:nvSpPr>
          <p:cNvPr id="123" name="Google Shape;123;g3df50115ad_0_56: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4" name="Google Shape;124;g3df50115ad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1" name="Shape 131"/>
        <p:cNvGrpSpPr/>
        <p:nvPr/>
      </p:nvGrpSpPr>
      <p:grpSpPr>
        <a:xfrm>
          <a:off x="0" y="0"/>
          <a:ext cx="0" cy="0"/>
          <a:chOff x="0" y="0"/>
          <a:chExt cx="0" cy="0"/>
        </a:xfrm>
      </p:grpSpPr>
      <p:sp>
        <p:nvSpPr>
          <p:cNvPr id="132" name="Google Shape;132;g3df58c995e_0_0: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33" name="Google Shape;133;g3df58c995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8" name="Shape 138"/>
        <p:cNvGrpSpPr/>
        <p:nvPr/>
      </p:nvGrpSpPr>
      <p:grpSpPr>
        <a:xfrm>
          <a:off x="0" y="0"/>
          <a:ext cx="0" cy="0"/>
          <a:chOff x="0" y="0"/>
          <a:chExt cx="0" cy="0"/>
        </a:xfrm>
      </p:grpSpPr>
      <p:sp>
        <p:nvSpPr>
          <p:cNvPr id="139" name="Google Shape;139;g3df58c995e_0_6: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40" name="Google Shape;140;g3df58c995e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7" name="Shape 147"/>
        <p:cNvGrpSpPr/>
        <p:nvPr/>
      </p:nvGrpSpPr>
      <p:grpSpPr>
        <a:xfrm>
          <a:off x="0" y="0"/>
          <a:ext cx="0" cy="0"/>
          <a:chOff x="0" y="0"/>
          <a:chExt cx="0" cy="0"/>
        </a:xfrm>
      </p:grpSpPr>
      <p:sp>
        <p:nvSpPr>
          <p:cNvPr id="148" name="Google Shape;148;g3df50115ad_0_65:notes"/>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49" name="Google Shape;149;g3df50115ad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lstStyle>
            <a:lvl1pPr indent="-228600" lvl="0" marL="457200" rtl="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a:solidFill>
                  <a:schemeClr val="dk2"/>
                </a:solidFill>
              </a:defRPr>
            </a:lvl2pPr>
            <a:lvl3pPr indent="-317500" lvl="2" marL="1371600" rtl="0">
              <a:lnSpc>
                <a:spcPct val="115000"/>
              </a:lnSpc>
              <a:spcBef>
                <a:spcPts val="1600"/>
              </a:spcBef>
              <a:spcAft>
                <a:spcPts val="0"/>
              </a:spcAft>
              <a:buClr>
                <a:schemeClr val="dk2"/>
              </a:buClr>
              <a:buSzPts val="1400"/>
              <a:buChar char="■"/>
              <a:defRPr>
                <a:solidFill>
                  <a:schemeClr val="dk2"/>
                </a:solidFill>
              </a:defRPr>
            </a:lvl3pPr>
            <a:lvl4pPr indent="-317500" lvl="3" marL="1828800" rtl="0">
              <a:lnSpc>
                <a:spcPct val="115000"/>
              </a:lnSpc>
              <a:spcBef>
                <a:spcPts val="1600"/>
              </a:spcBef>
              <a:spcAft>
                <a:spcPts val="0"/>
              </a:spcAft>
              <a:buClr>
                <a:schemeClr val="dk2"/>
              </a:buClr>
              <a:buSzPts val="1400"/>
              <a:buChar char="●"/>
              <a:defRPr>
                <a:solidFill>
                  <a:schemeClr val="dk2"/>
                </a:solidFill>
              </a:defRPr>
            </a:lvl4pPr>
            <a:lvl5pPr indent="-317500" lvl="4" marL="2286000" rtl="0">
              <a:lnSpc>
                <a:spcPct val="115000"/>
              </a:lnSpc>
              <a:spcBef>
                <a:spcPts val="1600"/>
              </a:spcBef>
              <a:spcAft>
                <a:spcPts val="0"/>
              </a:spcAft>
              <a:buClr>
                <a:schemeClr val="dk2"/>
              </a:buClr>
              <a:buSzPts val="1400"/>
              <a:buChar char="○"/>
              <a:defRPr>
                <a:solidFill>
                  <a:schemeClr val="dk2"/>
                </a:solidFill>
              </a:defRPr>
            </a:lvl5pPr>
            <a:lvl6pPr indent="-317500" lvl="5" marL="2743200" rtl="0">
              <a:lnSpc>
                <a:spcPct val="115000"/>
              </a:lnSpc>
              <a:spcBef>
                <a:spcPts val="1600"/>
              </a:spcBef>
              <a:spcAft>
                <a:spcPts val="0"/>
              </a:spcAft>
              <a:buClr>
                <a:schemeClr val="dk2"/>
              </a:buClr>
              <a:buSzPts val="1400"/>
              <a:buChar char="■"/>
              <a:defRPr>
                <a:solidFill>
                  <a:schemeClr val="dk2"/>
                </a:solidFill>
              </a:defRPr>
            </a:lvl6pPr>
            <a:lvl7pPr indent="-317500" lvl="6" marL="3200400" rtl="0">
              <a:lnSpc>
                <a:spcPct val="115000"/>
              </a:lnSpc>
              <a:spcBef>
                <a:spcPts val="1600"/>
              </a:spcBef>
              <a:spcAft>
                <a:spcPts val="0"/>
              </a:spcAft>
              <a:buClr>
                <a:schemeClr val="dk2"/>
              </a:buClr>
              <a:buSzPts val="1400"/>
              <a:buChar char="●"/>
              <a:defRPr>
                <a:solidFill>
                  <a:schemeClr val="dk2"/>
                </a:solidFill>
              </a:defRPr>
            </a:lvl7pPr>
            <a:lvl8pPr indent="-317500" lvl="7" marL="3657600" rtl="0">
              <a:lnSpc>
                <a:spcPct val="115000"/>
              </a:lnSpc>
              <a:spcBef>
                <a:spcPts val="1600"/>
              </a:spcBef>
              <a:spcAft>
                <a:spcPts val="0"/>
              </a:spcAft>
              <a:buClr>
                <a:schemeClr val="dk2"/>
              </a:buClr>
              <a:buSzPts val="1400"/>
              <a:buChar char="○"/>
              <a:defRPr>
                <a:solidFill>
                  <a:schemeClr val="dk2"/>
                </a:solidFill>
              </a:defRPr>
            </a:lvl8pPr>
            <a:lvl9pPr indent="-317500" lvl="8" marL="4114800" rtl="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mc:Choice Requires="p14">
      <p:transition spd="slow" p14:dur="2500">
        <p14:prism dir="l"/>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4.png"/><Relationship Id="rId4" Type="http://schemas.openxmlformats.org/officeDocument/2006/relationships/image" Target="../media/image2.png"/><Relationship Id="rId5" Type="http://schemas.openxmlformats.org/officeDocument/2006/relationships/hyperlink" Target="http://2015kallista.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1.jpg"/><Relationship Id="rId4" Type="http://schemas.openxmlformats.org/officeDocument/2006/relationships/hyperlink" Target="http://2015kallista.com/" TargetMode="External"/><Relationship Id="rId5"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2.jpg"/><Relationship Id="rId4" Type="http://schemas.openxmlformats.org/officeDocument/2006/relationships/image" Target="../media/image1.jpg"/><Relationship Id="rId5" Type="http://schemas.openxmlformats.org/officeDocument/2006/relationships/image" Target="../media/image10.jpg"/><Relationship Id="rId6" Type="http://schemas.openxmlformats.org/officeDocument/2006/relationships/hyperlink" Target="http://2015kallista.com/" TargetMode="External"/><Relationship Id="rId7" Type="http://schemas.openxmlformats.org/officeDocument/2006/relationships/image" Target="../media/image2.png"/><Relationship Id="rId8" Type="http://schemas.openxmlformats.org/officeDocument/2006/relationships/hyperlink" Target="http://2015kallista.com/"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jpg"/><Relationship Id="rId4" Type="http://schemas.openxmlformats.org/officeDocument/2006/relationships/image" Target="../media/image2.png"/><Relationship Id="rId5" Type="http://schemas.openxmlformats.org/officeDocument/2006/relationships/hyperlink" Target="http://2015kallista.com/"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4.jpg"/><Relationship Id="rId4" Type="http://schemas.openxmlformats.org/officeDocument/2006/relationships/image" Target="../media/image2.png"/><Relationship Id="rId5" Type="http://schemas.openxmlformats.org/officeDocument/2006/relationships/hyperlink" Target="http://2015kallista.com/"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3.jpg"/><Relationship Id="rId4" Type="http://schemas.openxmlformats.org/officeDocument/2006/relationships/image" Target="../media/image2.png"/><Relationship Id="rId5" Type="http://schemas.openxmlformats.org/officeDocument/2006/relationships/hyperlink" Target="http://2015kallista.com/"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5.jpg"/><Relationship Id="rId4" Type="http://schemas.openxmlformats.org/officeDocument/2006/relationships/image" Target="../media/image7.jpg"/><Relationship Id="rId5" Type="http://schemas.openxmlformats.org/officeDocument/2006/relationships/image" Target="../media/image2.png"/><Relationship Id="rId6" Type="http://schemas.openxmlformats.org/officeDocument/2006/relationships/hyperlink" Target="http://2015kallista.com/"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6.jpg"/><Relationship Id="rId4" Type="http://schemas.openxmlformats.org/officeDocument/2006/relationships/image" Target="../media/image2.png"/><Relationship Id="rId5" Type="http://schemas.openxmlformats.org/officeDocument/2006/relationships/hyperlink" Target="http://2015kallista.com/"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hyperlink" Target="http://2015kallista.com/" TargetMode="External"/><Relationship Id="rId4" Type="http://schemas.openxmlformats.org/officeDocument/2006/relationships/hyperlink" Target="http://2015kallista.com/" TargetMode="External"/><Relationship Id="rId5"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2015kallista.com/" TargetMode="External"/><Relationship Id="rId4" Type="http://schemas.openxmlformats.org/officeDocument/2006/relationships/hyperlink" Target="mailto:2015kallista@mail.ru" TargetMode="External"/><Relationship Id="rId5" Type="http://schemas.openxmlformats.org/officeDocument/2006/relationships/image" Target="../media/image9.jpg"/><Relationship Id="rId6" Type="http://schemas.openxmlformats.org/officeDocument/2006/relationships/image" Target="../media/image8.png"/><Relationship Id="rId7" Type="http://schemas.openxmlformats.org/officeDocument/2006/relationships/hyperlink" Target="http://2015kallista.com/"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4A86E8"/>
        </a:solidFill>
      </p:bgPr>
    </p:bg>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169825"/>
            <a:ext cx="8520600" cy="2052600"/>
          </a:xfrm>
          <a:prstGeom prst="rect">
            <a:avLst/>
          </a:prstGeom>
          <a:effectLst>
            <a:outerShdw blurRad="57150" rotWithShape="0" algn="bl" dir="5400000" dist="19050">
              <a:srgbClr val="000000">
                <a:alpha val="50000"/>
              </a:srgbClr>
            </a:outerShdw>
          </a:effectLst>
        </p:spPr>
        <p:txBody>
          <a:bodyPr anchorCtr="0" anchor="b" bIns="91425" lIns="91425" spcFirstLastPara="1" rIns="91425" wrap="square" tIns="91425">
            <a:noAutofit/>
          </a:bodyPr>
          <a:lstStyle/>
          <a:p>
            <a:pPr indent="0" lvl="0" marL="0">
              <a:spcBef>
                <a:spcPts val="0"/>
              </a:spcBef>
              <a:spcAft>
                <a:spcPts val="0"/>
              </a:spcAft>
              <a:buNone/>
            </a:pPr>
            <a:r>
              <a:rPr lang="ru">
                <a:solidFill>
                  <a:schemeClr val="lt1"/>
                </a:solidFill>
                <a:latin typeface="Times New Roman"/>
                <a:ea typeface="Times New Roman"/>
                <a:cs typeface="Times New Roman"/>
                <a:sym typeface="Times New Roman"/>
              </a:rPr>
              <a:t>Тренер в Зеленограде.</a:t>
            </a:r>
            <a:endParaRPr>
              <a:solidFill>
                <a:schemeClr val="lt1"/>
              </a:solidFill>
              <a:latin typeface="Times New Roman"/>
              <a:ea typeface="Times New Roman"/>
              <a:cs typeface="Times New Roman"/>
              <a:sym typeface="Times New Roman"/>
            </a:endParaRPr>
          </a:p>
        </p:txBody>
      </p:sp>
      <p:sp>
        <p:nvSpPr>
          <p:cNvPr id="55" name="Google Shape;55;p13"/>
          <p:cNvSpPr txBox="1"/>
          <p:nvPr>
            <p:ph idx="1" type="subTitle"/>
          </p:nvPr>
        </p:nvSpPr>
        <p:spPr>
          <a:xfrm>
            <a:off x="311700" y="1767325"/>
            <a:ext cx="8520600" cy="792600"/>
          </a:xfrm>
          <a:prstGeom prst="rect">
            <a:avLst/>
          </a:prstGeom>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a:spcBef>
                <a:spcPts val="0"/>
              </a:spcBef>
              <a:spcAft>
                <a:spcPts val="0"/>
              </a:spcAft>
              <a:buNone/>
            </a:pPr>
            <a:r>
              <a:rPr lang="ru">
                <a:solidFill>
                  <a:schemeClr val="lt1"/>
                </a:solidFill>
                <a:latin typeface="Times New Roman"/>
                <a:ea typeface="Times New Roman"/>
                <a:cs typeface="Times New Roman"/>
                <a:sym typeface="Times New Roman"/>
              </a:rPr>
              <a:t>Самбо.Дзюдо.Джиу-джитсу.ММА.Бокс. Художественная гимнастика.</a:t>
            </a:r>
            <a:endParaRPr>
              <a:solidFill>
                <a:schemeClr val="lt1"/>
              </a:solidFill>
              <a:latin typeface="Times New Roman"/>
              <a:ea typeface="Times New Roman"/>
              <a:cs typeface="Times New Roman"/>
              <a:sym typeface="Times New Roman"/>
            </a:endParaRPr>
          </a:p>
          <a:p>
            <a:pPr indent="0" lvl="0" marL="0">
              <a:spcBef>
                <a:spcPts val="0"/>
              </a:spcBef>
              <a:spcAft>
                <a:spcPts val="0"/>
              </a:spcAft>
              <a:buNone/>
            </a:pPr>
            <a:r>
              <a:rPr lang="ru">
                <a:solidFill>
                  <a:schemeClr val="lt1"/>
                </a:solidFill>
                <a:latin typeface="Times New Roman"/>
                <a:ea typeface="Times New Roman"/>
                <a:cs typeface="Times New Roman"/>
                <a:sym typeface="Times New Roman"/>
              </a:rPr>
              <a:t>Самооборона.Йога.</a:t>
            </a:r>
            <a:endParaRPr>
              <a:solidFill>
                <a:schemeClr val="lt1"/>
              </a:solidFill>
              <a:latin typeface="Times New Roman"/>
              <a:ea typeface="Times New Roman"/>
              <a:cs typeface="Times New Roman"/>
              <a:sym typeface="Times New Roman"/>
            </a:endParaRPr>
          </a:p>
        </p:txBody>
      </p:sp>
      <p:sp>
        <p:nvSpPr>
          <p:cNvPr id="56" name="Google Shape;56;p13"/>
          <p:cNvSpPr/>
          <p:nvPr/>
        </p:nvSpPr>
        <p:spPr>
          <a:xfrm>
            <a:off x="102225" y="3437575"/>
            <a:ext cx="1526100" cy="1629600"/>
          </a:xfrm>
          <a:prstGeom prst="rtTriangle">
            <a:avLst/>
          </a:prstGeom>
          <a:solidFill>
            <a:schemeClr val="lt2"/>
          </a:solidFill>
          <a:ln cap="flat" cmpd="sng" w="9525">
            <a:solidFill>
              <a:srgbClr val="4A86E8"/>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pic>
        <p:nvPicPr>
          <p:cNvPr id="57" name="Google Shape;57;p13"/>
          <p:cNvPicPr preferRelativeResize="0"/>
          <p:nvPr/>
        </p:nvPicPr>
        <p:blipFill>
          <a:blip r:embed="rId3">
            <a:alphaModFix/>
          </a:blip>
          <a:stretch>
            <a:fillRect/>
          </a:stretch>
        </p:blipFill>
        <p:spPr>
          <a:xfrm>
            <a:off x="3419511" y="3180100"/>
            <a:ext cx="2304975" cy="1803398"/>
          </a:xfrm>
          <a:prstGeom prst="rect">
            <a:avLst/>
          </a:prstGeom>
          <a:noFill/>
          <a:ln>
            <a:noFill/>
          </a:ln>
        </p:spPr>
      </p:pic>
      <p:pic>
        <p:nvPicPr>
          <p:cNvPr id="58" name="Google Shape;58;p13"/>
          <p:cNvPicPr preferRelativeResize="0"/>
          <p:nvPr/>
        </p:nvPicPr>
        <p:blipFill>
          <a:blip r:embed="rId4">
            <a:alphaModFix/>
          </a:blip>
          <a:stretch>
            <a:fillRect/>
          </a:stretch>
        </p:blipFill>
        <p:spPr>
          <a:xfrm>
            <a:off x="7160125" y="165625"/>
            <a:ext cx="1862924" cy="1272825"/>
          </a:xfrm>
          <a:prstGeom prst="rect">
            <a:avLst/>
          </a:prstGeom>
          <a:noFill/>
          <a:ln>
            <a:noFill/>
          </a:ln>
        </p:spPr>
      </p:pic>
      <p:sp>
        <p:nvSpPr>
          <p:cNvPr id="59" name="Google Shape;59;p13"/>
          <p:cNvSpPr txBox="1"/>
          <p:nvPr/>
        </p:nvSpPr>
        <p:spPr>
          <a:xfrm>
            <a:off x="6658075" y="4419400"/>
            <a:ext cx="2401200" cy="2838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rPr lang="ru" u="sng">
                <a:solidFill>
                  <a:schemeClr val="lt1"/>
                </a:solidFill>
                <a:latin typeface="Times New Roman"/>
                <a:ea typeface="Times New Roman"/>
                <a:cs typeface="Times New Roman"/>
                <a:sym typeface="Times New Roman"/>
                <a:hlinkClick r:id="rId5"/>
              </a:rPr>
              <a:t>2015kallista.com</a:t>
            </a:r>
            <a:endParaRPr>
              <a:solidFill>
                <a:schemeClr val="lt1"/>
              </a:solidFill>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3" name="Shape 63"/>
        <p:cNvGrpSpPr/>
        <p:nvPr/>
      </p:nvGrpSpPr>
      <p:grpSpPr>
        <a:xfrm>
          <a:off x="0" y="0"/>
          <a:ext cx="0" cy="0"/>
          <a:chOff x="0" y="0"/>
          <a:chExt cx="0" cy="0"/>
        </a:xfrm>
      </p:grpSpPr>
      <p:sp>
        <p:nvSpPr>
          <p:cNvPr id="64" name="Google Shape;64;p14"/>
          <p:cNvSpPr txBox="1"/>
          <p:nvPr>
            <p:ph type="title"/>
          </p:nvPr>
        </p:nvSpPr>
        <p:spPr>
          <a:xfrm>
            <a:off x="311700" y="368825"/>
            <a:ext cx="8520600" cy="572700"/>
          </a:xfrm>
          <a:prstGeom prst="rect">
            <a:avLst/>
          </a:prstGeom>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a:spcBef>
                <a:spcPts val="0"/>
              </a:spcBef>
              <a:spcAft>
                <a:spcPts val="0"/>
              </a:spcAft>
              <a:buNone/>
            </a:pPr>
            <a:r>
              <a:rPr lang="ru"/>
              <a:t>Зеленоград. Тренера и специалисты.</a:t>
            </a:r>
            <a:endParaRPr/>
          </a:p>
        </p:txBody>
      </p:sp>
      <p:sp>
        <p:nvSpPr>
          <p:cNvPr id="65" name="Google Shape;65;p14"/>
          <p:cNvSpPr txBox="1"/>
          <p:nvPr>
            <p:ph idx="1" type="body"/>
          </p:nvPr>
        </p:nvSpPr>
        <p:spPr>
          <a:xfrm>
            <a:off x="311700" y="1152475"/>
            <a:ext cx="3558900" cy="3416400"/>
          </a:xfrm>
          <a:prstGeom prst="rect">
            <a:avLst/>
          </a:prstGeom>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a:spcBef>
                <a:spcPts val="0"/>
              </a:spcBef>
              <a:spcAft>
                <a:spcPts val="1600"/>
              </a:spcAft>
              <a:buNone/>
            </a:pPr>
            <a:r>
              <a:rPr lang="ru">
                <a:solidFill>
                  <a:schemeClr val="dk1"/>
                </a:solidFill>
              </a:rPr>
              <a:t>Центр единоборств Каллиста приглашает на спортивные занятия всех желающих. Здесь вы сможете ознакомиться с тренерами  по видам спорта: самбо, дзюдо, джиу-джитсу, грэпплинг, самооборона, бокс, смешанные единоборства, художественная гимнастика, йога.   </a:t>
            </a:r>
            <a:endParaRPr>
              <a:solidFill>
                <a:schemeClr val="dk1"/>
              </a:solidFill>
            </a:endParaRPr>
          </a:p>
        </p:txBody>
      </p:sp>
      <p:pic>
        <p:nvPicPr>
          <p:cNvPr id="66" name="Google Shape;66;p14"/>
          <p:cNvPicPr preferRelativeResize="0"/>
          <p:nvPr/>
        </p:nvPicPr>
        <p:blipFill>
          <a:blip r:embed="rId3">
            <a:alphaModFix/>
          </a:blip>
          <a:stretch>
            <a:fillRect/>
          </a:stretch>
        </p:blipFill>
        <p:spPr>
          <a:xfrm>
            <a:off x="4556400" y="865325"/>
            <a:ext cx="3707482" cy="3820976"/>
          </a:xfrm>
          <a:prstGeom prst="rect">
            <a:avLst/>
          </a:prstGeom>
          <a:noFill/>
          <a:ln>
            <a:noFill/>
          </a:ln>
        </p:spPr>
      </p:pic>
      <p:sp>
        <p:nvSpPr>
          <p:cNvPr id="67" name="Google Shape;67;p14"/>
          <p:cNvSpPr txBox="1"/>
          <p:nvPr/>
        </p:nvSpPr>
        <p:spPr>
          <a:xfrm>
            <a:off x="7085925" y="2121050"/>
            <a:ext cx="5913600" cy="6900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68" name="Google Shape;68;p14"/>
          <p:cNvSpPr txBox="1"/>
          <p:nvPr/>
        </p:nvSpPr>
        <p:spPr>
          <a:xfrm>
            <a:off x="433250" y="4574750"/>
            <a:ext cx="7830600" cy="3489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algn="ctr">
              <a:spcBef>
                <a:spcPts val="0"/>
              </a:spcBef>
              <a:spcAft>
                <a:spcPts val="0"/>
              </a:spcAft>
              <a:buNone/>
            </a:pPr>
            <a:r>
              <a:rPr lang="ru" sz="1200" u="sng">
                <a:solidFill>
                  <a:schemeClr val="hlink"/>
                </a:solidFill>
                <a:hlinkClick r:id="rId4"/>
              </a:rPr>
              <a:t>Зеленоград. Тренера и специалисты.Центр единоборств Каллиста 2015kallista.com</a:t>
            </a:r>
            <a:endParaRPr sz="1200"/>
          </a:p>
        </p:txBody>
      </p:sp>
      <p:pic>
        <p:nvPicPr>
          <p:cNvPr id="69" name="Google Shape;69;p14"/>
          <p:cNvPicPr preferRelativeResize="0"/>
          <p:nvPr/>
        </p:nvPicPr>
        <p:blipFill>
          <a:blip r:embed="rId5">
            <a:alphaModFix/>
          </a:blip>
          <a:stretch>
            <a:fillRect/>
          </a:stretch>
        </p:blipFill>
        <p:spPr>
          <a:xfrm>
            <a:off x="7160125" y="165625"/>
            <a:ext cx="1862924" cy="12728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3" name="Shape 73"/>
        <p:cNvGrpSpPr/>
        <p:nvPr/>
      </p:nvGrpSpPr>
      <p:grpSpPr>
        <a:xfrm>
          <a:off x="0" y="0"/>
          <a:ext cx="0" cy="0"/>
          <a:chOff x="0" y="0"/>
          <a:chExt cx="0" cy="0"/>
        </a:xfrm>
      </p:grpSpPr>
      <p:sp>
        <p:nvSpPr>
          <p:cNvPr id="74" name="Google Shape;74;p15"/>
          <p:cNvSpPr txBox="1"/>
          <p:nvPr>
            <p:ph type="title"/>
          </p:nvPr>
        </p:nvSpPr>
        <p:spPr>
          <a:xfrm>
            <a:off x="311700" y="445025"/>
            <a:ext cx="8520600" cy="572700"/>
          </a:xfrm>
          <a:prstGeom prst="rect">
            <a:avLst/>
          </a:prstGeom>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a:spcBef>
                <a:spcPts val="0"/>
              </a:spcBef>
              <a:spcAft>
                <a:spcPts val="0"/>
              </a:spcAft>
              <a:buNone/>
            </a:pPr>
            <a:r>
              <a:rPr lang="ru"/>
              <a:t>Зеленоград. Тренер по дзюдо и самбо.</a:t>
            </a:r>
            <a:endParaRPr/>
          </a:p>
        </p:txBody>
      </p:sp>
      <p:sp>
        <p:nvSpPr>
          <p:cNvPr id="75" name="Google Shape;75;p15"/>
          <p:cNvSpPr txBox="1"/>
          <p:nvPr>
            <p:ph idx="1" type="body"/>
          </p:nvPr>
        </p:nvSpPr>
        <p:spPr>
          <a:xfrm>
            <a:off x="5679600" y="1161300"/>
            <a:ext cx="3381300" cy="368700"/>
          </a:xfrm>
          <a:prstGeom prst="rect">
            <a:avLst/>
          </a:prstGeom>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a:spcBef>
                <a:spcPts val="0"/>
              </a:spcBef>
              <a:spcAft>
                <a:spcPts val="1600"/>
              </a:spcAft>
              <a:buNone/>
            </a:pPr>
            <a:r>
              <a:rPr lang="ru">
                <a:solidFill>
                  <a:schemeClr val="dk1"/>
                </a:solidFill>
              </a:rPr>
              <a:t>Павлов Дмитрий Авенирович</a:t>
            </a:r>
            <a:endParaRPr>
              <a:solidFill>
                <a:schemeClr val="dk1"/>
              </a:solidFill>
            </a:endParaRPr>
          </a:p>
        </p:txBody>
      </p:sp>
      <p:sp>
        <p:nvSpPr>
          <p:cNvPr id="76" name="Google Shape;76;p15"/>
          <p:cNvSpPr txBox="1"/>
          <p:nvPr/>
        </p:nvSpPr>
        <p:spPr>
          <a:xfrm>
            <a:off x="3487625" y="4541650"/>
            <a:ext cx="3513300" cy="3687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a:spcBef>
                <a:spcPts val="0"/>
              </a:spcBef>
              <a:spcAft>
                <a:spcPts val="0"/>
              </a:spcAft>
              <a:buNone/>
            </a:pPr>
            <a:r>
              <a:rPr lang="ru" sz="1800"/>
              <a:t>Петров Павел Валентинович</a:t>
            </a:r>
            <a:endParaRPr sz="1800"/>
          </a:p>
        </p:txBody>
      </p:sp>
      <p:sp>
        <p:nvSpPr>
          <p:cNvPr id="77" name="Google Shape;77;p15"/>
          <p:cNvSpPr txBox="1"/>
          <p:nvPr/>
        </p:nvSpPr>
        <p:spPr>
          <a:xfrm>
            <a:off x="237425" y="2254625"/>
            <a:ext cx="4123800" cy="4851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a:spcBef>
                <a:spcPts val="0"/>
              </a:spcBef>
              <a:spcAft>
                <a:spcPts val="0"/>
              </a:spcAft>
              <a:buNone/>
            </a:pPr>
            <a:r>
              <a:rPr lang="ru" sz="1800"/>
              <a:t>Плигускин Алексей Владимирович</a:t>
            </a:r>
            <a:endParaRPr sz="1800"/>
          </a:p>
        </p:txBody>
      </p:sp>
      <p:pic>
        <p:nvPicPr>
          <p:cNvPr id="78" name="Google Shape;78;p15"/>
          <p:cNvPicPr preferRelativeResize="0"/>
          <p:nvPr/>
        </p:nvPicPr>
        <p:blipFill>
          <a:blip r:embed="rId3">
            <a:alphaModFix/>
          </a:blip>
          <a:stretch>
            <a:fillRect/>
          </a:stretch>
        </p:blipFill>
        <p:spPr>
          <a:xfrm>
            <a:off x="485975" y="2798800"/>
            <a:ext cx="2614278" cy="1742852"/>
          </a:xfrm>
          <a:prstGeom prst="rect">
            <a:avLst/>
          </a:prstGeom>
          <a:noFill/>
          <a:ln>
            <a:noFill/>
          </a:ln>
        </p:spPr>
      </p:pic>
      <p:sp>
        <p:nvSpPr>
          <p:cNvPr id="79" name="Google Shape;79;p15"/>
          <p:cNvSpPr txBox="1"/>
          <p:nvPr/>
        </p:nvSpPr>
        <p:spPr>
          <a:xfrm>
            <a:off x="257375" y="4541650"/>
            <a:ext cx="3626700" cy="4851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a:spcBef>
                <a:spcPts val="0"/>
              </a:spcBef>
              <a:spcAft>
                <a:spcPts val="0"/>
              </a:spcAft>
              <a:buNone/>
            </a:pPr>
            <a:r>
              <a:rPr lang="ru" sz="1800"/>
              <a:t>Дроджин Игорь Сергеевич</a:t>
            </a:r>
            <a:endParaRPr sz="1800"/>
          </a:p>
        </p:txBody>
      </p:sp>
      <p:pic>
        <p:nvPicPr>
          <p:cNvPr id="80" name="Google Shape;80;p15"/>
          <p:cNvPicPr preferRelativeResize="0"/>
          <p:nvPr/>
        </p:nvPicPr>
        <p:blipFill>
          <a:blip r:embed="rId4">
            <a:alphaModFix/>
          </a:blip>
          <a:stretch>
            <a:fillRect/>
          </a:stretch>
        </p:blipFill>
        <p:spPr>
          <a:xfrm>
            <a:off x="3563818" y="2798800"/>
            <a:ext cx="2219233" cy="1742850"/>
          </a:xfrm>
          <a:prstGeom prst="rect">
            <a:avLst/>
          </a:prstGeom>
          <a:noFill/>
          <a:ln>
            <a:noFill/>
          </a:ln>
        </p:spPr>
      </p:pic>
      <p:pic>
        <p:nvPicPr>
          <p:cNvPr id="81" name="Google Shape;81;p15"/>
          <p:cNvPicPr preferRelativeResize="0"/>
          <p:nvPr/>
        </p:nvPicPr>
        <p:blipFill>
          <a:blip r:embed="rId5">
            <a:alphaModFix/>
          </a:blip>
          <a:stretch>
            <a:fillRect/>
          </a:stretch>
        </p:blipFill>
        <p:spPr>
          <a:xfrm>
            <a:off x="6011651" y="1673575"/>
            <a:ext cx="2827548" cy="1885032"/>
          </a:xfrm>
          <a:prstGeom prst="rect">
            <a:avLst/>
          </a:prstGeom>
          <a:noFill/>
          <a:ln>
            <a:noFill/>
          </a:ln>
        </p:spPr>
      </p:pic>
      <p:sp>
        <p:nvSpPr>
          <p:cNvPr id="82" name="Google Shape;82;p15"/>
          <p:cNvSpPr txBox="1"/>
          <p:nvPr/>
        </p:nvSpPr>
        <p:spPr>
          <a:xfrm>
            <a:off x="463700" y="1142700"/>
            <a:ext cx="3951000" cy="11118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rPr lang="ru"/>
              <a:t>Более подробную информацию можно узнать на сайте центра единоборств Каллиста.</a:t>
            </a:r>
            <a:endParaRPr/>
          </a:p>
          <a:p>
            <a:pPr indent="0" lvl="0" marL="0">
              <a:spcBef>
                <a:spcPts val="0"/>
              </a:spcBef>
              <a:spcAft>
                <a:spcPts val="0"/>
              </a:spcAft>
              <a:buNone/>
            </a:pPr>
            <a:r>
              <a:rPr lang="ru" u="sng">
                <a:solidFill>
                  <a:schemeClr val="hlink"/>
                </a:solidFill>
                <a:hlinkClick r:id="rId6"/>
              </a:rPr>
              <a:t>2015kallista.com</a:t>
            </a:r>
            <a:endParaRPr/>
          </a:p>
        </p:txBody>
      </p:sp>
      <p:pic>
        <p:nvPicPr>
          <p:cNvPr id="83" name="Google Shape;83;p15"/>
          <p:cNvPicPr preferRelativeResize="0"/>
          <p:nvPr/>
        </p:nvPicPr>
        <p:blipFill>
          <a:blip r:embed="rId7">
            <a:alphaModFix/>
          </a:blip>
          <a:stretch>
            <a:fillRect/>
          </a:stretch>
        </p:blipFill>
        <p:spPr>
          <a:xfrm>
            <a:off x="3884075" y="1161300"/>
            <a:ext cx="1862924" cy="1272825"/>
          </a:xfrm>
          <a:prstGeom prst="rect">
            <a:avLst/>
          </a:prstGeom>
          <a:noFill/>
          <a:ln>
            <a:noFill/>
          </a:ln>
        </p:spPr>
      </p:pic>
      <p:sp>
        <p:nvSpPr>
          <p:cNvPr id="84" name="Google Shape;84;p15"/>
          <p:cNvSpPr txBox="1"/>
          <p:nvPr/>
        </p:nvSpPr>
        <p:spPr>
          <a:xfrm>
            <a:off x="5925425" y="3211750"/>
            <a:ext cx="3000000" cy="1742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ru" sz="1200" u="sng">
                <a:solidFill>
                  <a:schemeClr val="accent5"/>
                </a:solidFill>
                <a:hlinkClick r:id="rId8"/>
              </a:rPr>
              <a:t>Зеленоград. Тренера и специалисты. Центр единоборств Каллиста 2015kallista.com</a:t>
            </a:r>
            <a:endParaRPr sz="12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8" name="Shape 88"/>
        <p:cNvGrpSpPr/>
        <p:nvPr/>
      </p:nvGrpSpPr>
      <p:grpSpPr>
        <a:xfrm>
          <a:off x="0" y="0"/>
          <a:ext cx="0" cy="0"/>
          <a:chOff x="0" y="0"/>
          <a:chExt cx="0" cy="0"/>
        </a:xfrm>
      </p:grpSpPr>
      <p:sp>
        <p:nvSpPr>
          <p:cNvPr id="89" name="Google Shape;89;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ru"/>
              <a:t>Зеленоград.Тренер по джиу-джитсу и грэпплингу.</a:t>
            </a:r>
            <a:endParaRPr/>
          </a:p>
        </p:txBody>
      </p:sp>
      <p:sp>
        <p:nvSpPr>
          <p:cNvPr id="90" name="Google Shape;90;p16"/>
          <p:cNvSpPr txBox="1"/>
          <p:nvPr>
            <p:ph idx="1" type="body"/>
          </p:nvPr>
        </p:nvSpPr>
        <p:spPr>
          <a:xfrm>
            <a:off x="311700" y="1152475"/>
            <a:ext cx="5155800" cy="3416400"/>
          </a:xfrm>
          <a:prstGeom prst="rect">
            <a:avLst/>
          </a:prstGeom>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spcBef>
                <a:spcPts val="0"/>
              </a:spcBef>
              <a:spcAft>
                <a:spcPts val="0"/>
              </a:spcAft>
              <a:buNone/>
            </a:pPr>
            <a:r>
              <a:rPr lang="ru">
                <a:solidFill>
                  <a:schemeClr val="dk1"/>
                </a:solidFill>
              </a:rPr>
              <a:t>Машканцев Олег Игоревич  </a:t>
            </a:r>
            <a:r>
              <a:rPr lang="ru" sz="1100">
                <a:solidFill>
                  <a:schemeClr val="dk1"/>
                </a:solidFill>
              </a:rPr>
              <a:t>Тренерский стаж с 2005 года</a:t>
            </a:r>
            <a:endParaRPr sz="1100">
              <a:solidFill>
                <a:schemeClr val="dk1"/>
              </a:solidFill>
            </a:endParaRPr>
          </a:p>
          <a:p>
            <a:pPr indent="0" lvl="0" marL="0" rtl="0">
              <a:spcBef>
                <a:spcPts val="1600"/>
              </a:spcBef>
              <a:spcAft>
                <a:spcPts val="0"/>
              </a:spcAft>
              <a:buClr>
                <a:schemeClr val="dk1"/>
              </a:buClr>
              <a:buSzPts val="1100"/>
              <a:buFont typeface="Arial"/>
              <a:buNone/>
            </a:pPr>
            <a:r>
              <a:rPr lang="ru" sz="1100">
                <a:solidFill>
                  <a:schemeClr val="dk1"/>
                </a:solidFill>
              </a:rPr>
              <a:t>Заслуженный тренер по рукопашному многоборью.</a:t>
            </a:r>
            <a:endParaRPr sz="1100">
              <a:solidFill>
                <a:schemeClr val="dk1"/>
              </a:solidFill>
            </a:endParaRPr>
          </a:p>
          <a:p>
            <a:pPr indent="0" lvl="0" marL="0" rtl="0">
              <a:spcBef>
                <a:spcPts val="1600"/>
              </a:spcBef>
              <a:spcAft>
                <a:spcPts val="0"/>
              </a:spcAft>
              <a:buClr>
                <a:schemeClr val="dk1"/>
              </a:buClr>
              <a:buSzPts val="1100"/>
              <a:buFont typeface="Arial"/>
              <a:buNone/>
            </a:pPr>
            <a:r>
              <a:rPr lang="ru" sz="1100">
                <a:solidFill>
                  <a:schemeClr val="dk1"/>
                </a:solidFill>
              </a:rPr>
              <a:t>Обладатель нескольких мастерских степеней по различным направлениям единоборств.</a:t>
            </a:r>
            <a:endParaRPr sz="1100">
              <a:solidFill>
                <a:schemeClr val="dk1"/>
              </a:solidFill>
            </a:endParaRPr>
          </a:p>
          <a:p>
            <a:pPr indent="0" lvl="0" marL="0" rtl="0">
              <a:spcBef>
                <a:spcPts val="1600"/>
              </a:spcBef>
              <a:spcAft>
                <a:spcPts val="0"/>
              </a:spcAft>
              <a:buClr>
                <a:schemeClr val="dk1"/>
              </a:buClr>
              <a:buSzPts val="1100"/>
              <a:buFont typeface="Arial"/>
              <a:buNone/>
            </a:pPr>
            <a:r>
              <a:rPr lang="ru" sz="1100">
                <a:solidFill>
                  <a:schemeClr val="dk1"/>
                </a:solidFill>
              </a:rPr>
              <a:t>Пурпурный пояс по Luta Livre Esportiva (грэпплинг).</a:t>
            </a:r>
            <a:endParaRPr sz="1100">
              <a:solidFill>
                <a:schemeClr val="dk1"/>
              </a:solidFill>
            </a:endParaRPr>
          </a:p>
          <a:p>
            <a:pPr indent="0" lvl="0" marL="0" rtl="0">
              <a:spcBef>
                <a:spcPts val="1600"/>
              </a:spcBef>
              <a:spcAft>
                <a:spcPts val="0"/>
              </a:spcAft>
              <a:buClr>
                <a:schemeClr val="dk1"/>
              </a:buClr>
              <a:buSzPts val="1100"/>
              <a:buFont typeface="Arial"/>
              <a:buNone/>
            </a:pPr>
            <a:r>
              <a:rPr lang="ru" sz="1100">
                <a:solidFill>
                  <a:schemeClr val="dk1"/>
                </a:solidFill>
              </a:rPr>
              <a:t>Исполнительный директор федерации «ШТУРМ» (2008 – 2012). Руководитель Московского отделения федерации Лута Ливре «Сабмишн и Вале Тудо».  Аттестованный  судья по Luta Livre esportiva (2013 — настоящее время). Подготовил победителей и призеров чемпионатов Москвы и России по рукопашному многоборью и ножевому фехтованию, победителей и призеров соревнований по ММА, грэпплингу, а также ведомственных соревнований по рукопашному бою.</a:t>
            </a:r>
            <a:endParaRPr sz="1100">
              <a:solidFill>
                <a:schemeClr val="dk1"/>
              </a:solidFill>
            </a:endParaRPr>
          </a:p>
          <a:p>
            <a:pPr indent="0" lvl="0" marL="0">
              <a:spcBef>
                <a:spcPts val="1600"/>
              </a:spcBef>
              <a:spcAft>
                <a:spcPts val="1600"/>
              </a:spcAft>
              <a:buNone/>
            </a:pPr>
            <a:r>
              <a:t/>
            </a:r>
            <a:endParaRPr sz="1100">
              <a:solidFill>
                <a:schemeClr val="dk1"/>
              </a:solidFill>
            </a:endParaRPr>
          </a:p>
        </p:txBody>
      </p:sp>
      <p:pic>
        <p:nvPicPr>
          <p:cNvPr id="91" name="Google Shape;91;p16"/>
          <p:cNvPicPr preferRelativeResize="0"/>
          <p:nvPr/>
        </p:nvPicPr>
        <p:blipFill>
          <a:blip r:embed="rId3">
            <a:alphaModFix/>
          </a:blip>
          <a:stretch>
            <a:fillRect/>
          </a:stretch>
        </p:blipFill>
        <p:spPr>
          <a:xfrm>
            <a:off x="5656750" y="1152475"/>
            <a:ext cx="3175550" cy="3175550"/>
          </a:xfrm>
          <a:prstGeom prst="rect">
            <a:avLst/>
          </a:prstGeom>
          <a:noFill/>
          <a:ln>
            <a:noFill/>
          </a:ln>
        </p:spPr>
      </p:pic>
      <p:pic>
        <p:nvPicPr>
          <p:cNvPr id="92" name="Google Shape;92;p16"/>
          <p:cNvPicPr preferRelativeResize="0"/>
          <p:nvPr/>
        </p:nvPicPr>
        <p:blipFill>
          <a:blip r:embed="rId4">
            <a:alphaModFix/>
          </a:blip>
          <a:stretch>
            <a:fillRect/>
          </a:stretch>
        </p:blipFill>
        <p:spPr>
          <a:xfrm>
            <a:off x="7615625" y="3902100"/>
            <a:ext cx="1382300" cy="944450"/>
          </a:xfrm>
          <a:prstGeom prst="rect">
            <a:avLst/>
          </a:prstGeom>
          <a:noFill/>
          <a:ln>
            <a:noFill/>
          </a:ln>
        </p:spPr>
      </p:pic>
      <p:sp>
        <p:nvSpPr>
          <p:cNvPr id="93" name="Google Shape;93;p16"/>
          <p:cNvSpPr txBox="1"/>
          <p:nvPr/>
        </p:nvSpPr>
        <p:spPr>
          <a:xfrm>
            <a:off x="440050" y="4656000"/>
            <a:ext cx="6813600" cy="795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ru" sz="1200" u="sng">
                <a:solidFill>
                  <a:schemeClr val="accent5"/>
                </a:solidFill>
                <a:hlinkClick r:id="rId5"/>
              </a:rPr>
              <a:t>Зеленоград. Тренера и специалисты.Центр единоборств Каллиста 2015kallista.com</a:t>
            </a:r>
            <a:endParaRPr sz="1200">
              <a:solidFill>
                <a:schemeClr val="dk1"/>
              </a:solidFill>
            </a:endParaRPr>
          </a:p>
          <a:p>
            <a:pPr indent="0" lvl="0" marL="0">
              <a:spcBef>
                <a:spcPts val="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7" name="Shape 97"/>
        <p:cNvGrpSpPr/>
        <p:nvPr/>
      </p:nvGrpSpPr>
      <p:grpSpPr>
        <a:xfrm>
          <a:off x="0" y="0"/>
          <a:ext cx="0" cy="0"/>
          <a:chOff x="0" y="0"/>
          <a:chExt cx="0" cy="0"/>
        </a:xfrm>
      </p:grpSpPr>
      <p:sp>
        <p:nvSpPr>
          <p:cNvPr id="98" name="Google Shape;98;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ru"/>
              <a:t>Зеленоград. Тренер по ММА.</a:t>
            </a:r>
            <a:endParaRPr/>
          </a:p>
        </p:txBody>
      </p:sp>
      <p:sp>
        <p:nvSpPr>
          <p:cNvPr id="99" name="Google Shape;99;p17"/>
          <p:cNvSpPr txBox="1"/>
          <p:nvPr>
            <p:ph idx="1" type="body"/>
          </p:nvPr>
        </p:nvSpPr>
        <p:spPr>
          <a:xfrm>
            <a:off x="311700" y="1152475"/>
            <a:ext cx="4446000" cy="3416400"/>
          </a:xfrm>
          <a:prstGeom prst="rect">
            <a:avLst/>
          </a:prstGeom>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spcBef>
                <a:spcPts val="0"/>
              </a:spcBef>
              <a:spcAft>
                <a:spcPts val="0"/>
              </a:spcAft>
              <a:buClr>
                <a:schemeClr val="dk1"/>
              </a:buClr>
              <a:buSzPts val="1100"/>
              <a:buFont typeface="Arial"/>
              <a:buNone/>
            </a:pPr>
            <a:r>
              <a:rPr lang="ru">
                <a:solidFill>
                  <a:schemeClr val="dk1"/>
                </a:solidFill>
              </a:rPr>
              <a:t>Енгибарян Грачик Суренович.</a:t>
            </a:r>
            <a:endParaRPr>
              <a:solidFill>
                <a:schemeClr val="dk1"/>
              </a:solidFill>
            </a:endParaRPr>
          </a:p>
          <a:p>
            <a:pPr indent="0" lvl="0" marL="0" rtl="0">
              <a:spcBef>
                <a:spcPts val="1600"/>
              </a:spcBef>
              <a:spcAft>
                <a:spcPts val="0"/>
              </a:spcAft>
              <a:buNone/>
            </a:pPr>
            <a:r>
              <a:rPr lang="ru" sz="1200">
                <a:solidFill>
                  <a:schemeClr val="dk1"/>
                </a:solidFill>
              </a:rPr>
              <a:t>Мастер спорта по Рукопашному бою.</a:t>
            </a:r>
            <a:endParaRPr sz="1200">
              <a:solidFill>
                <a:schemeClr val="dk1"/>
              </a:solidFill>
            </a:endParaRPr>
          </a:p>
          <a:p>
            <a:pPr indent="0" lvl="0" marL="0" rtl="0">
              <a:spcBef>
                <a:spcPts val="1600"/>
              </a:spcBef>
              <a:spcAft>
                <a:spcPts val="0"/>
              </a:spcAft>
              <a:buNone/>
            </a:pPr>
            <a:r>
              <a:rPr lang="ru" sz="1200">
                <a:solidFill>
                  <a:schemeClr val="dk1"/>
                </a:solidFill>
              </a:rPr>
              <a:t>Мастер спорта по ММА.</a:t>
            </a:r>
            <a:endParaRPr sz="1200">
              <a:solidFill>
                <a:schemeClr val="dk1"/>
              </a:solidFill>
            </a:endParaRPr>
          </a:p>
          <a:p>
            <a:pPr indent="0" lvl="0" marL="0" rtl="0">
              <a:spcBef>
                <a:spcPts val="1600"/>
              </a:spcBef>
              <a:spcAft>
                <a:spcPts val="0"/>
              </a:spcAft>
              <a:buNone/>
            </a:pPr>
            <a:r>
              <a:rPr lang="ru" sz="1200">
                <a:solidFill>
                  <a:schemeClr val="dk1"/>
                </a:solidFill>
              </a:rPr>
              <a:t>Мастер спорта по Боевому самбо.</a:t>
            </a:r>
            <a:endParaRPr sz="1200">
              <a:solidFill>
                <a:schemeClr val="dk1"/>
              </a:solidFill>
            </a:endParaRPr>
          </a:p>
          <a:p>
            <a:pPr indent="0" lvl="0" marL="0" rtl="0">
              <a:spcBef>
                <a:spcPts val="1600"/>
              </a:spcBef>
              <a:spcAft>
                <a:spcPts val="0"/>
              </a:spcAft>
              <a:buClr>
                <a:schemeClr val="dk1"/>
              </a:buClr>
              <a:buSzPts val="1100"/>
              <a:buFont typeface="Arial"/>
              <a:buNone/>
            </a:pPr>
            <a:r>
              <a:rPr lang="ru" sz="1200">
                <a:solidFill>
                  <a:schemeClr val="dk1"/>
                </a:solidFill>
              </a:rPr>
              <a:t>Мастер спорта по боевому джиу джитсу.</a:t>
            </a:r>
            <a:endParaRPr sz="1200">
              <a:solidFill>
                <a:schemeClr val="dk1"/>
              </a:solidFill>
            </a:endParaRPr>
          </a:p>
          <a:p>
            <a:pPr indent="0" lvl="0" marL="0" rtl="0" algn="just">
              <a:spcBef>
                <a:spcPts val="1600"/>
              </a:spcBef>
              <a:spcAft>
                <a:spcPts val="0"/>
              </a:spcAft>
              <a:buClr>
                <a:schemeClr val="dk1"/>
              </a:buClr>
              <a:buSzPts val="1100"/>
              <a:buFont typeface="Arial"/>
              <a:buNone/>
            </a:pPr>
            <a:r>
              <a:rPr lang="ru" sz="1200">
                <a:solidFill>
                  <a:schemeClr val="dk1"/>
                </a:solidFill>
              </a:rPr>
              <a:t>3-х кратный Чемпион России по Рукопашному бою, Чемпион Мира по Рукопашному бою, Чемпион Европы по смешанным единоборствам, Чемпион Международного турнира по боевому джиу джитсу, Чемпион России по Боевому самбо, Чемпион России по панкратиону 2014 г.</a:t>
            </a:r>
            <a:endParaRPr sz="1200">
              <a:solidFill>
                <a:schemeClr val="dk1"/>
              </a:solidFill>
            </a:endParaRPr>
          </a:p>
          <a:p>
            <a:pPr indent="0" lvl="0" marL="0" rtl="0">
              <a:spcBef>
                <a:spcPts val="0"/>
              </a:spcBef>
              <a:spcAft>
                <a:spcPts val="0"/>
              </a:spcAft>
              <a:buClr>
                <a:schemeClr val="dk1"/>
              </a:buClr>
              <a:buSzPts val="1100"/>
              <a:buFont typeface="Arial"/>
              <a:buNone/>
            </a:pPr>
            <a:r>
              <a:rPr lang="ru" sz="1200">
                <a:solidFill>
                  <a:schemeClr val="dk1"/>
                </a:solidFill>
              </a:rPr>
              <a:t>  	</a:t>
            </a:r>
            <a:endParaRPr sz="1200">
              <a:solidFill>
                <a:schemeClr val="dk1"/>
              </a:solidFill>
            </a:endParaRPr>
          </a:p>
          <a:p>
            <a:pPr indent="0" lvl="0" marL="0">
              <a:spcBef>
                <a:spcPts val="0"/>
              </a:spcBef>
              <a:spcAft>
                <a:spcPts val="1600"/>
              </a:spcAft>
              <a:buNone/>
            </a:pPr>
            <a:r>
              <a:t/>
            </a:r>
            <a:endParaRPr sz="1200">
              <a:solidFill>
                <a:schemeClr val="dk1"/>
              </a:solidFill>
            </a:endParaRPr>
          </a:p>
        </p:txBody>
      </p:sp>
      <p:pic>
        <p:nvPicPr>
          <p:cNvPr id="100" name="Google Shape;100;p17"/>
          <p:cNvPicPr preferRelativeResize="0"/>
          <p:nvPr/>
        </p:nvPicPr>
        <p:blipFill>
          <a:blip r:embed="rId3">
            <a:alphaModFix/>
          </a:blip>
          <a:stretch>
            <a:fillRect/>
          </a:stretch>
        </p:blipFill>
        <p:spPr>
          <a:xfrm>
            <a:off x="4893200" y="1445323"/>
            <a:ext cx="3827299" cy="2551553"/>
          </a:xfrm>
          <a:prstGeom prst="rect">
            <a:avLst/>
          </a:prstGeom>
          <a:noFill/>
          <a:ln>
            <a:noFill/>
          </a:ln>
        </p:spPr>
      </p:pic>
      <p:pic>
        <p:nvPicPr>
          <p:cNvPr id="101" name="Google Shape;101;p17"/>
          <p:cNvPicPr preferRelativeResize="0"/>
          <p:nvPr/>
        </p:nvPicPr>
        <p:blipFill>
          <a:blip r:embed="rId4">
            <a:alphaModFix/>
          </a:blip>
          <a:stretch>
            <a:fillRect/>
          </a:stretch>
        </p:blipFill>
        <p:spPr>
          <a:xfrm>
            <a:off x="3510900" y="1838575"/>
            <a:ext cx="1382300" cy="944450"/>
          </a:xfrm>
          <a:prstGeom prst="rect">
            <a:avLst/>
          </a:prstGeom>
          <a:noFill/>
          <a:ln>
            <a:noFill/>
          </a:ln>
        </p:spPr>
      </p:pic>
      <p:sp>
        <p:nvSpPr>
          <p:cNvPr id="102" name="Google Shape;102;p17"/>
          <p:cNvSpPr txBox="1"/>
          <p:nvPr/>
        </p:nvSpPr>
        <p:spPr>
          <a:xfrm>
            <a:off x="511025" y="4514025"/>
            <a:ext cx="6813600" cy="795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ru" sz="1200" u="sng">
                <a:solidFill>
                  <a:schemeClr val="accent5"/>
                </a:solidFill>
                <a:hlinkClick r:id="rId5"/>
              </a:rPr>
              <a:t>Зеленоград. Тренера и специалисты.Центр единоборств Каллиста 2015kallista.com</a:t>
            </a:r>
            <a:endParaRPr sz="1200">
              <a:solidFill>
                <a:schemeClr val="dk1"/>
              </a:solidFill>
            </a:endParaRPr>
          </a:p>
          <a:p>
            <a:pPr indent="0" lvl="0" marL="0">
              <a:spcBef>
                <a:spcPts val="0"/>
              </a:spcBef>
              <a:spcAft>
                <a:spcPts val="0"/>
              </a:spcAft>
              <a:buClr>
                <a:schemeClr val="dk1"/>
              </a:buClr>
              <a:buSzPts val="1100"/>
              <a:buFont typeface="Arial"/>
              <a:buNone/>
            </a:pPr>
            <a:r>
              <a:t/>
            </a:r>
            <a:endParaRPr>
              <a:solidFill>
                <a:schemeClr val="dk1"/>
              </a:solidFill>
            </a:endParaRPr>
          </a:p>
          <a:p>
            <a:pPr indent="0" lvl="0" marL="0">
              <a:spcBef>
                <a:spcPts val="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6" name="Shape 106"/>
        <p:cNvGrpSpPr/>
        <p:nvPr/>
      </p:nvGrpSpPr>
      <p:grpSpPr>
        <a:xfrm>
          <a:off x="0" y="0"/>
          <a:ext cx="0" cy="0"/>
          <a:chOff x="0" y="0"/>
          <a:chExt cx="0" cy="0"/>
        </a:xfrm>
      </p:grpSpPr>
      <p:sp>
        <p:nvSpPr>
          <p:cNvPr id="107" name="Google Shape;107;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ru"/>
              <a:t>Зеленоград.Тренер по боксу.</a:t>
            </a:r>
            <a:endParaRPr/>
          </a:p>
        </p:txBody>
      </p:sp>
      <p:sp>
        <p:nvSpPr>
          <p:cNvPr id="108" name="Google Shape;108;p18"/>
          <p:cNvSpPr txBox="1"/>
          <p:nvPr>
            <p:ph idx="1" type="body"/>
          </p:nvPr>
        </p:nvSpPr>
        <p:spPr>
          <a:xfrm>
            <a:off x="311700" y="1152475"/>
            <a:ext cx="4351500" cy="3416400"/>
          </a:xfrm>
          <a:prstGeom prst="rect">
            <a:avLst/>
          </a:prstGeom>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spcBef>
                <a:spcPts val="0"/>
              </a:spcBef>
              <a:spcAft>
                <a:spcPts val="0"/>
              </a:spcAft>
              <a:buNone/>
            </a:pPr>
            <a:r>
              <a:rPr lang="ru">
                <a:solidFill>
                  <a:schemeClr val="dk1"/>
                </a:solidFill>
              </a:rPr>
              <a:t>Авдеев Алексей Юрьевич. </a:t>
            </a:r>
            <a:endParaRPr>
              <a:solidFill>
                <a:schemeClr val="dk1"/>
              </a:solidFill>
            </a:endParaRPr>
          </a:p>
          <a:p>
            <a:pPr indent="0" lvl="0" marL="0" rtl="0">
              <a:spcBef>
                <a:spcPts val="1600"/>
              </a:spcBef>
              <a:spcAft>
                <a:spcPts val="0"/>
              </a:spcAft>
              <a:buNone/>
            </a:pPr>
            <a:r>
              <a:rPr lang="ru" sz="1200">
                <a:solidFill>
                  <a:schemeClr val="dk1"/>
                </a:solidFill>
              </a:rPr>
              <a:t>Тренерский стаж 27 лет. МС СССР по боксу. </a:t>
            </a:r>
            <a:endParaRPr sz="1200">
              <a:solidFill>
                <a:schemeClr val="dk1"/>
              </a:solidFill>
            </a:endParaRPr>
          </a:p>
          <a:p>
            <a:pPr indent="0" lvl="0" marL="0" rtl="0">
              <a:spcBef>
                <a:spcPts val="1600"/>
              </a:spcBef>
              <a:spcAft>
                <a:spcPts val="0"/>
              </a:spcAft>
              <a:buNone/>
            </a:pPr>
            <a:r>
              <a:rPr lang="ru" sz="1200">
                <a:solidFill>
                  <a:schemeClr val="dk1"/>
                </a:solidFill>
              </a:rPr>
              <a:t>Тренировался у ЗМС СССР Горсткова Е.Н., МС СССР, </a:t>
            </a:r>
            <a:endParaRPr sz="1200">
              <a:solidFill>
                <a:schemeClr val="dk1"/>
              </a:solidFill>
            </a:endParaRPr>
          </a:p>
          <a:p>
            <a:pPr indent="0" lvl="0" marL="0" rtl="0">
              <a:spcBef>
                <a:spcPts val="1600"/>
              </a:spcBef>
              <a:spcAft>
                <a:spcPts val="0"/>
              </a:spcAft>
              <a:buNone/>
            </a:pPr>
            <a:r>
              <a:rPr lang="ru" sz="1200">
                <a:solidFill>
                  <a:schemeClr val="dk1"/>
                </a:solidFill>
              </a:rPr>
              <a:t>засл. тренер РФ Зосимова В.М., МС СССР Родченко А.Е. </a:t>
            </a:r>
            <a:endParaRPr sz="1200">
              <a:solidFill>
                <a:schemeClr val="dk1"/>
              </a:solidFill>
            </a:endParaRPr>
          </a:p>
          <a:p>
            <a:pPr indent="0" lvl="0" marL="0">
              <a:spcBef>
                <a:spcPts val="1600"/>
              </a:spcBef>
              <a:spcAft>
                <a:spcPts val="1600"/>
              </a:spcAft>
              <a:buNone/>
            </a:pPr>
            <a:r>
              <a:rPr lang="ru" sz="1200">
                <a:solidFill>
                  <a:schemeClr val="dk1"/>
                </a:solidFill>
              </a:rPr>
              <a:t>Член клуба профессионального бокса "БИОНТ" под руководством МС СССР, засл. тренера РФ Смолякова В.П, МС РФ по кикбоксингу. Член сборной СССР по кикбоксингу (занимался вместе с Виталием Кличко). Является 3 кратным чемпионом г. Москвы, победителем первенства России, Чемпионом России 1991.</a:t>
            </a:r>
            <a:endParaRPr sz="1200">
              <a:solidFill>
                <a:schemeClr val="dk1"/>
              </a:solidFill>
            </a:endParaRPr>
          </a:p>
        </p:txBody>
      </p:sp>
      <p:pic>
        <p:nvPicPr>
          <p:cNvPr id="109" name="Google Shape;109;p18"/>
          <p:cNvPicPr preferRelativeResize="0"/>
          <p:nvPr/>
        </p:nvPicPr>
        <p:blipFill>
          <a:blip r:embed="rId3">
            <a:alphaModFix/>
          </a:blip>
          <a:stretch>
            <a:fillRect/>
          </a:stretch>
        </p:blipFill>
        <p:spPr>
          <a:xfrm>
            <a:off x="4815600" y="1017725"/>
            <a:ext cx="3707482" cy="3820976"/>
          </a:xfrm>
          <a:prstGeom prst="rect">
            <a:avLst/>
          </a:prstGeom>
          <a:noFill/>
          <a:ln>
            <a:noFill/>
          </a:ln>
        </p:spPr>
      </p:pic>
      <p:pic>
        <p:nvPicPr>
          <p:cNvPr id="110" name="Google Shape;110;p18"/>
          <p:cNvPicPr preferRelativeResize="0"/>
          <p:nvPr/>
        </p:nvPicPr>
        <p:blipFill>
          <a:blip r:embed="rId4">
            <a:alphaModFix/>
          </a:blip>
          <a:stretch>
            <a:fillRect/>
          </a:stretch>
        </p:blipFill>
        <p:spPr>
          <a:xfrm>
            <a:off x="3534550" y="1093325"/>
            <a:ext cx="1382300" cy="944450"/>
          </a:xfrm>
          <a:prstGeom prst="rect">
            <a:avLst/>
          </a:prstGeom>
          <a:noFill/>
          <a:ln>
            <a:noFill/>
          </a:ln>
        </p:spPr>
      </p:pic>
      <p:sp>
        <p:nvSpPr>
          <p:cNvPr id="111" name="Google Shape;111;p18"/>
          <p:cNvSpPr txBox="1"/>
          <p:nvPr/>
        </p:nvSpPr>
        <p:spPr>
          <a:xfrm>
            <a:off x="189175" y="4374850"/>
            <a:ext cx="4092900" cy="795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ru" sz="1200" u="sng">
                <a:solidFill>
                  <a:schemeClr val="accent5"/>
                </a:solidFill>
                <a:hlinkClick r:id="rId5"/>
              </a:rPr>
              <a:t>Зеленоград. Тренера и специалисты.Центр единоборств Каллиста 2015kallista.com</a:t>
            </a:r>
            <a:endParaRPr sz="1200">
              <a:solidFill>
                <a:schemeClr val="dk1"/>
              </a:solidFill>
            </a:endParaRPr>
          </a:p>
          <a:p>
            <a:pPr indent="0" lvl="0" marL="0">
              <a:spcBef>
                <a:spcPts val="0"/>
              </a:spcBef>
              <a:spcAft>
                <a:spcPts val="0"/>
              </a:spcAft>
              <a:buClr>
                <a:schemeClr val="dk1"/>
              </a:buClr>
              <a:buSzPts val="1100"/>
              <a:buFont typeface="Arial"/>
              <a:buNone/>
            </a:pPr>
            <a:r>
              <a:t/>
            </a:r>
            <a:endParaRPr>
              <a:solidFill>
                <a:schemeClr val="dk1"/>
              </a:solidFill>
            </a:endParaRPr>
          </a:p>
          <a:p>
            <a:pPr indent="0" lvl="0" marL="0">
              <a:spcBef>
                <a:spcPts val="0"/>
              </a:spcBef>
              <a:spcAft>
                <a:spcPts val="0"/>
              </a:spcAft>
              <a:buClr>
                <a:schemeClr val="dk1"/>
              </a:buClr>
              <a:buSzPts val="1100"/>
              <a:buFont typeface="Arial"/>
              <a:buNone/>
            </a:pPr>
            <a:r>
              <a:t/>
            </a:r>
            <a:endParaRPr>
              <a:solidFill>
                <a:schemeClr val="dk1"/>
              </a:solidFill>
            </a:endParaRPr>
          </a:p>
          <a:p>
            <a:pPr indent="0" lvl="0" marL="0">
              <a:spcBef>
                <a:spcPts val="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5" name="Shape 115"/>
        <p:cNvGrpSpPr/>
        <p:nvPr/>
      </p:nvGrpSpPr>
      <p:grpSpPr>
        <a:xfrm>
          <a:off x="0" y="0"/>
          <a:ext cx="0" cy="0"/>
          <a:chOff x="0" y="0"/>
          <a:chExt cx="0" cy="0"/>
        </a:xfrm>
      </p:grpSpPr>
      <p:sp>
        <p:nvSpPr>
          <p:cNvPr id="116" name="Google Shape;116;p19"/>
          <p:cNvSpPr txBox="1"/>
          <p:nvPr>
            <p:ph type="title"/>
          </p:nvPr>
        </p:nvSpPr>
        <p:spPr>
          <a:xfrm>
            <a:off x="311700" y="445025"/>
            <a:ext cx="8520600" cy="572700"/>
          </a:xfrm>
          <a:prstGeom prst="rect">
            <a:avLst/>
          </a:prstGeom>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a:spcBef>
                <a:spcPts val="0"/>
              </a:spcBef>
              <a:spcAft>
                <a:spcPts val="0"/>
              </a:spcAft>
              <a:buNone/>
            </a:pPr>
            <a:r>
              <a:rPr lang="ru" sz="2400"/>
              <a:t>Зеленоград.Тренер по художественной гимнастике.</a:t>
            </a:r>
            <a:endParaRPr sz="2400"/>
          </a:p>
        </p:txBody>
      </p:sp>
      <p:sp>
        <p:nvSpPr>
          <p:cNvPr id="117" name="Google Shape;117;p19"/>
          <p:cNvSpPr txBox="1"/>
          <p:nvPr>
            <p:ph idx="1" type="body"/>
          </p:nvPr>
        </p:nvSpPr>
        <p:spPr>
          <a:xfrm>
            <a:off x="311700" y="1152475"/>
            <a:ext cx="3972900" cy="3416400"/>
          </a:xfrm>
          <a:prstGeom prst="rect">
            <a:avLst/>
          </a:prstGeom>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a:spcBef>
                <a:spcPts val="0"/>
              </a:spcBef>
              <a:spcAft>
                <a:spcPts val="1600"/>
              </a:spcAft>
              <a:buNone/>
            </a:pPr>
            <a:r>
              <a:rPr lang="ru">
                <a:solidFill>
                  <a:schemeClr val="dk1"/>
                </a:solidFill>
              </a:rPr>
              <a:t>Нагапетянц Арнелла Ашотовна. КМС художественной гимнастике. Педагогический стаж – 7 лет. </a:t>
            </a:r>
            <a:endParaRPr>
              <a:solidFill>
                <a:schemeClr val="dk1"/>
              </a:solidFill>
            </a:endParaRPr>
          </a:p>
        </p:txBody>
      </p:sp>
      <p:pic>
        <p:nvPicPr>
          <p:cNvPr id="118" name="Google Shape;118;p19"/>
          <p:cNvPicPr preferRelativeResize="0"/>
          <p:nvPr/>
        </p:nvPicPr>
        <p:blipFill>
          <a:blip r:embed="rId3">
            <a:alphaModFix/>
          </a:blip>
          <a:stretch>
            <a:fillRect/>
          </a:stretch>
        </p:blipFill>
        <p:spPr>
          <a:xfrm>
            <a:off x="1035432" y="2358825"/>
            <a:ext cx="1969241" cy="2419350"/>
          </a:xfrm>
          <a:prstGeom prst="rect">
            <a:avLst/>
          </a:prstGeom>
          <a:noFill/>
          <a:ln>
            <a:noFill/>
          </a:ln>
        </p:spPr>
      </p:pic>
      <p:pic>
        <p:nvPicPr>
          <p:cNvPr id="119" name="Google Shape;119;p19"/>
          <p:cNvPicPr preferRelativeResize="0"/>
          <p:nvPr/>
        </p:nvPicPr>
        <p:blipFill>
          <a:blip r:embed="rId4">
            <a:alphaModFix/>
          </a:blip>
          <a:stretch>
            <a:fillRect/>
          </a:stretch>
        </p:blipFill>
        <p:spPr>
          <a:xfrm>
            <a:off x="4970400" y="1170125"/>
            <a:ext cx="3218875" cy="3798275"/>
          </a:xfrm>
          <a:prstGeom prst="rect">
            <a:avLst/>
          </a:prstGeom>
          <a:noFill/>
          <a:ln>
            <a:noFill/>
          </a:ln>
        </p:spPr>
      </p:pic>
      <p:pic>
        <p:nvPicPr>
          <p:cNvPr id="120" name="Google Shape;120;p19"/>
          <p:cNvPicPr preferRelativeResize="0"/>
          <p:nvPr/>
        </p:nvPicPr>
        <p:blipFill>
          <a:blip r:embed="rId5">
            <a:alphaModFix/>
          </a:blip>
          <a:stretch>
            <a:fillRect/>
          </a:stretch>
        </p:blipFill>
        <p:spPr>
          <a:xfrm>
            <a:off x="3499050" y="2099525"/>
            <a:ext cx="1382300" cy="944450"/>
          </a:xfrm>
          <a:prstGeom prst="rect">
            <a:avLst/>
          </a:prstGeom>
          <a:noFill/>
          <a:ln>
            <a:noFill/>
          </a:ln>
        </p:spPr>
      </p:pic>
      <p:sp>
        <p:nvSpPr>
          <p:cNvPr id="121" name="Google Shape;121;p19"/>
          <p:cNvSpPr txBox="1"/>
          <p:nvPr/>
        </p:nvSpPr>
        <p:spPr>
          <a:xfrm>
            <a:off x="546525" y="4293150"/>
            <a:ext cx="3153600" cy="7950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ru" sz="1200" u="sng">
                <a:solidFill>
                  <a:schemeClr val="accent5"/>
                </a:solidFill>
                <a:hlinkClick r:id="rId6"/>
              </a:rPr>
              <a:t>Зеленоград. Тренера и специалисты. Центр единоборств Каллиста 2015kallista.com</a:t>
            </a:r>
            <a:endParaRPr sz="1200">
              <a:solidFill>
                <a:schemeClr val="dk1"/>
              </a:solidFill>
            </a:endParaRPr>
          </a:p>
          <a:p>
            <a:pPr indent="0" lvl="0" marL="0">
              <a:spcBef>
                <a:spcPts val="0"/>
              </a:spcBef>
              <a:spcAft>
                <a:spcPts val="0"/>
              </a:spcAft>
              <a:buClr>
                <a:schemeClr val="dk1"/>
              </a:buClr>
              <a:buSzPts val="1100"/>
              <a:buFont typeface="Arial"/>
              <a:buNone/>
            </a:pPr>
            <a:r>
              <a:t/>
            </a:r>
            <a:endParaRPr>
              <a:solidFill>
                <a:schemeClr val="dk1"/>
              </a:solidFill>
            </a:endParaRPr>
          </a:p>
          <a:p>
            <a:pPr indent="0" lvl="0" marL="0">
              <a:spcBef>
                <a:spcPts val="0"/>
              </a:spcBef>
              <a:spcAft>
                <a:spcPts val="0"/>
              </a:spcAft>
              <a:buClr>
                <a:schemeClr val="dk1"/>
              </a:buClr>
              <a:buSzPts val="1100"/>
              <a:buFont typeface="Arial"/>
              <a:buNone/>
            </a:pPr>
            <a:r>
              <a:t/>
            </a:r>
            <a:endParaRPr>
              <a:solidFill>
                <a:schemeClr val="dk1"/>
              </a:solidFill>
            </a:endParaRPr>
          </a:p>
          <a:p>
            <a:pPr indent="0" lvl="0" marL="0">
              <a:spcBef>
                <a:spcPts val="0"/>
              </a:spcBef>
              <a:spcAft>
                <a:spcPts val="0"/>
              </a:spcAft>
              <a:buClr>
                <a:schemeClr val="dk1"/>
              </a:buClr>
              <a:buSzPts val="1100"/>
              <a:buFont typeface="Arial"/>
              <a:buNone/>
            </a:pPr>
            <a:r>
              <a:t/>
            </a:r>
            <a:endParaRPr>
              <a:solidFill>
                <a:schemeClr val="dk1"/>
              </a:solidFill>
            </a:endParaRPr>
          </a:p>
          <a:p>
            <a:pPr indent="0" lvl="0" marL="0">
              <a:spcBef>
                <a:spcPts val="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5" name="Shape 125"/>
        <p:cNvGrpSpPr/>
        <p:nvPr/>
      </p:nvGrpSpPr>
      <p:grpSpPr>
        <a:xfrm>
          <a:off x="0" y="0"/>
          <a:ext cx="0" cy="0"/>
          <a:chOff x="0" y="0"/>
          <a:chExt cx="0" cy="0"/>
        </a:xfrm>
      </p:grpSpPr>
      <p:sp>
        <p:nvSpPr>
          <p:cNvPr id="126" name="Google Shape;126;p20"/>
          <p:cNvSpPr txBox="1"/>
          <p:nvPr>
            <p:ph type="title"/>
          </p:nvPr>
        </p:nvSpPr>
        <p:spPr>
          <a:xfrm>
            <a:off x="311700" y="445025"/>
            <a:ext cx="8520600" cy="572700"/>
          </a:xfrm>
          <a:prstGeom prst="rect">
            <a:avLst/>
          </a:prstGeom>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a:spcBef>
                <a:spcPts val="0"/>
              </a:spcBef>
              <a:spcAft>
                <a:spcPts val="0"/>
              </a:spcAft>
              <a:buNone/>
            </a:pPr>
            <a:r>
              <a:rPr lang="ru"/>
              <a:t>Зеленоград.Йога.</a:t>
            </a:r>
            <a:endParaRPr/>
          </a:p>
        </p:txBody>
      </p:sp>
      <p:sp>
        <p:nvSpPr>
          <p:cNvPr id="127" name="Google Shape;127;p20"/>
          <p:cNvSpPr txBox="1"/>
          <p:nvPr>
            <p:ph idx="1" type="body"/>
          </p:nvPr>
        </p:nvSpPr>
        <p:spPr>
          <a:xfrm>
            <a:off x="311700" y="695275"/>
            <a:ext cx="8692800" cy="4185600"/>
          </a:xfrm>
          <a:prstGeom prst="rect">
            <a:avLst/>
          </a:prstGeom>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spcBef>
                <a:spcPts val="1800"/>
              </a:spcBef>
              <a:spcAft>
                <a:spcPts val="0"/>
              </a:spcAft>
              <a:buClr>
                <a:schemeClr val="dk1"/>
              </a:buClr>
              <a:buSzPts val="1100"/>
              <a:buFont typeface="Arial"/>
              <a:buNone/>
            </a:pPr>
            <a:r>
              <a:rPr b="1" lang="ru" sz="1700">
                <a:solidFill>
                  <a:schemeClr val="dk1"/>
                </a:solidFill>
              </a:rPr>
              <a:t>Светлана Кулешова - ૐMadri Deviૐ</a:t>
            </a:r>
            <a:endParaRPr b="1" sz="1700">
              <a:solidFill>
                <a:schemeClr val="dk1"/>
              </a:solidFill>
            </a:endParaRPr>
          </a:p>
          <a:p>
            <a:pPr indent="0" lvl="0" marL="0" rtl="0">
              <a:spcBef>
                <a:spcPts val="400"/>
              </a:spcBef>
              <a:spcAft>
                <a:spcPts val="0"/>
              </a:spcAft>
              <a:buNone/>
            </a:pPr>
            <a:r>
              <a:rPr lang="ru" sz="1100">
                <a:solidFill>
                  <a:schemeClr val="dk1"/>
                </a:solidFill>
              </a:rPr>
              <a:t>Сертифицированный преподаватель </a:t>
            </a:r>
            <a:endParaRPr sz="1100">
              <a:solidFill>
                <a:schemeClr val="dk1"/>
              </a:solidFill>
            </a:endParaRPr>
          </a:p>
          <a:p>
            <a:pPr indent="0" lvl="0" marL="0" rtl="0">
              <a:spcBef>
                <a:spcPts val="0"/>
              </a:spcBef>
              <a:spcAft>
                <a:spcPts val="0"/>
              </a:spcAft>
              <a:buNone/>
            </a:pPr>
            <a:r>
              <a:rPr lang="ru" sz="1100">
                <a:solidFill>
                  <a:schemeClr val="dk1"/>
                </a:solidFill>
              </a:rPr>
              <a:t>Международной Федерации Йоги </a:t>
            </a:r>
            <a:endParaRPr sz="1100">
              <a:solidFill>
                <a:schemeClr val="dk1"/>
              </a:solidFill>
            </a:endParaRPr>
          </a:p>
          <a:p>
            <a:pPr indent="0" lvl="0" marL="0" rtl="0">
              <a:spcBef>
                <a:spcPts val="0"/>
              </a:spcBef>
              <a:spcAft>
                <a:spcPts val="0"/>
              </a:spcAft>
              <a:buClr>
                <a:schemeClr val="dk1"/>
              </a:buClr>
              <a:buSzPts val="1100"/>
              <a:buFont typeface="Arial"/>
              <a:buNone/>
            </a:pPr>
            <a:r>
              <a:rPr lang="ru" sz="1100">
                <a:solidFill>
                  <a:schemeClr val="dk1"/>
                </a:solidFill>
              </a:rPr>
              <a:t>(занесена в международный реестр йогов России)</a:t>
            </a:r>
            <a:endParaRPr sz="1100">
              <a:solidFill>
                <a:schemeClr val="dk1"/>
              </a:solidFill>
            </a:endParaRPr>
          </a:p>
          <a:p>
            <a:pPr indent="0" lvl="0" marL="0" rtl="0">
              <a:spcBef>
                <a:spcPts val="0"/>
              </a:spcBef>
              <a:spcAft>
                <a:spcPts val="0"/>
              </a:spcAft>
              <a:buNone/>
            </a:pPr>
            <a:r>
              <a:rPr lang="ru" sz="1100">
                <a:solidFill>
                  <a:schemeClr val="dk1"/>
                </a:solidFill>
              </a:rPr>
              <a:t>Успешно закончила курс подготовки </a:t>
            </a:r>
            <a:endParaRPr sz="1100">
              <a:solidFill>
                <a:schemeClr val="dk1"/>
              </a:solidFill>
            </a:endParaRPr>
          </a:p>
          <a:p>
            <a:pPr indent="0" lvl="0" marL="0" rtl="0">
              <a:spcBef>
                <a:spcPts val="0"/>
              </a:spcBef>
              <a:spcAft>
                <a:spcPts val="0"/>
              </a:spcAft>
              <a:buNone/>
            </a:pPr>
            <a:r>
              <a:rPr lang="ru" sz="1100">
                <a:solidFill>
                  <a:schemeClr val="dk1"/>
                </a:solidFill>
              </a:rPr>
              <a:t>профессиональных преподавателей в </a:t>
            </a:r>
            <a:endParaRPr sz="1100">
              <a:solidFill>
                <a:schemeClr val="dk1"/>
              </a:solidFill>
            </a:endParaRPr>
          </a:p>
          <a:p>
            <a:pPr indent="0" lvl="0" marL="0" rtl="0">
              <a:spcBef>
                <a:spcPts val="0"/>
              </a:spcBef>
              <a:spcAft>
                <a:spcPts val="0"/>
              </a:spcAft>
              <a:buNone/>
            </a:pPr>
            <a:r>
              <a:rPr lang="ru" sz="1100">
                <a:solidFill>
                  <a:schemeClr val="dk1"/>
                </a:solidFill>
              </a:rPr>
              <a:t>Аштанга Йога Центре </a:t>
            </a:r>
            <a:endParaRPr sz="1100">
              <a:solidFill>
                <a:schemeClr val="dk1"/>
              </a:solidFill>
            </a:endParaRPr>
          </a:p>
          <a:p>
            <a:pPr indent="0" lvl="0" marL="0" rtl="0">
              <a:spcBef>
                <a:spcPts val="0"/>
              </a:spcBef>
              <a:spcAft>
                <a:spcPts val="0"/>
              </a:spcAft>
              <a:buNone/>
            </a:pPr>
            <a:r>
              <a:rPr lang="ru" sz="1100">
                <a:solidFill>
                  <a:schemeClr val="dk1"/>
                </a:solidFill>
              </a:rPr>
              <a:t>(учебная программа соответствует строгим </a:t>
            </a:r>
            <a:endParaRPr sz="1100">
              <a:solidFill>
                <a:schemeClr val="dk1"/>
              </a:solidFill>
            </a:endParaRPr>
          </a:p>
          <a:p>
            <a:pPr indent="0" lvl="0" marL="0" rtl="0">
              <a:spcBef>
                <a:spcPts val="0"/>
              </a:spcBef>
              <a:spcAft>
                <a:spcPts val="0"/>
              </a:spcAft>
              <a:buNone/>
            </a:pPr>
            <a:r>
              <a:rPr lang="ru" sz="1100">
                <a:solidFill>
                  <a:schemeClr val="dk1"/>
                </a:solidFill>
              </a:rPr>
              <a:t>стандартам International Yoga Federation.</a:t>
            </a:r>
            <a:endParaRPr sz="1100">
              <a:solidFill>
                <a:schemeClr val="dk1"/>
              </a:solidFill>
            </a:endParaRPr>
          </a:p>
          <a:p>
            <a:pPr indent="0" lvl="0" marL="0" rtl="0">
              <a:spcBef>
                <a:spcPts val="0"/>
              </a:spcBef>
              <a:spcAft>
                <a:spcPts val="0"/>
              </a:spcAft>
              <a:buNone/>
            </a:pPr>
            <a:r>
              <a:rPr lang="ru" sz="1100">
                <a:solidFill>
                  <a:schemeClr val="dk1"/>
                </a:solidFill>
              </a:rPr>
              <a:t>Успешно закончила долгосрочный очный курс </a:t>
            </a:r>
            <a:endParaRPr sz="1100">
              <a:solidFill>
                <a:schemeClr val="dk1"/>
              </a:solidFill>
            </a:endParaRPr>
          </a:p>
          <a:p>
            <a:pPr indent="0" lvl="0" marL="0" rtl="0">
              <a:spcBef>
                <a:spcPts val="0"/>
              </a:spcBef>
              <a:spcAft>
                <a:spcPts val="0"/>
              </a:spcAft>
              <a:buNone/>
            </a:pPr>
            <a:r>
              <a:rPr lang="ru" sz="1100">
                <a:solidFill>
                  <a:schemeClr val="dk1"/>
                </a:solidFill>
              </a:rPr>
              <a:t>для Учителей Йоги Айенгара </a:t>
            </a:r>
            <a:endParaRPr sz="1100">
              <a:solidFill>
                <a:schemeClr val="dk1"/>
              </a:solidFill>
            </a:endParaRPr>
          </a:p>
          <a:p>
            <a:pPr indent="0" lvl="0" marL="0" rtl="0">
              <a:spcBef>
                <a:spcPts val="0"/>
              </a:spcBef>
              <a:spcAft>
                <a:spcPts val="0"/>
              </a:spcAft>
              <a:buNone/>
            </a:pPr>
            <a:r>
              <a:rPr lang="ru" sz="1100">
                <a:solidFill>
                  <a:schemeClr val="dk1"/>
                </a:solidFill>
              </a:rPr>
              <a:t>(программа строго соответствует традиции </a:t>
            </a:r>
            <a:endParaRPr sz="1100">
              <a:solidFill>
                <a:schemeClr val="dk1"/>
              </a:solidFill>
            </a:endParaRPr>
          </a:p>
          <a:p>
            <a:pPr indent="0" lvl="0" marL="0" rtl="0">
              <a:spcBef>
                <a:spcPts val="0"/>
              </a:spcBef>
              <a:spcAft>
                <a:spcPts val="0"/>
              </a:spcAft>
              <a:buNone/>
            </a:pPr>
            <a:r>
              <a:rPr lang="ru" sz="1100">
                <a:solidFill>
                  <a:schemeClr val="dk1"/>
                </a:solidFill>
              </a:rPr>
              <a:t>Института Йоги им.</a:t>
            </a:r>
            <a:endParaRPr sz="1100">
              <a:solidFill>
                <a:schemeClr val="dk1"/>
              </a:solidFill>
            </a:endParaRPr>
          </a:p>
          <a:p>
            <a:pPr indent="0" lvl="0" marL="0" rtl="0">
              <a:spcBef>
                <a:spcPts val="0"/>
              </a:spcBef>
              <a:spcAft>
                <a:spcPts val="0"/>
              </a:spcAft>
              <a:buNone/>
            </a:pPr>
            <a:r>
              <a:rPr lang="ru" sz="1100">
                <a:solidFill>
                  <a:schemeClr val="dk1"/>
                </a:solidFill>
              </a:rPr>
              <a:t>Рамамани Айенгар RIMYI в г.Пуна, Индия ).</a:t>
            </a:r>
            <a:endParaRPr sz="1100">
              <a:solidFill>
                <a:schemeClr val="dk1"/>
              </a:solidFill>
            </a:endParaRPr>
          </a:p>
          <a:p>
            <a:pPr indent="0" lvl="0" marL="0" rtl="0">
              <a:spcBef>
                <a:spcPts val="0"/>
              </a:spcBef>
              <a:spcAft>
                <a:spcPts val="0"/>
              </a:spcAft>
              <a:buNone/>
            </a:pPr>
            <a:r>
              <a:rPr lang="ru" sz="1100">
                <a:solidFill>
                  <a:schemeClr val="dk1"/>
                </a:solidFill>
              </a:rPr>
              <a:t>Сертификат АЙЦ на право преподавания йоги.</a:t>
            </a:r>
            <a:endParaRPr sz="1100">
              <a:solidFill>
                <a:schemeClr val="dk1"/>
              </a:solidFill>
            </a:endParaRPr>
          </a:p>
          <a:p>
            <a:pPr indent="0" lvl="0" marL="0" rtl="0">
              <a:spcBef>
                <a:spcPts val="0"/>
              </a:spcBef>
              <a:spcAft>
                <a:spcPts val="0"/>
              </a:spcAft>
              <a:buNone/>
            </a:pPr>
            <a:r>
              <a:rPr lang="ru" sz="1100">
                <a:solidFill>
                  <a:schemeClr val="dk1"/>
                </a:solidFill>
              </a:rPr>
              <a:t>Международный сертификат International Yoga Federation.</a:t>
            </a:r>
            <a:endParaRPr sz="1100">
              <a:solidFill>
                <a:schemeClr val="dk1"/>
              </a:solidFill>
            </a:endParaRPr>
          </a:p>
          <a:p>
            <a:pPr indent="0" lvl="0" marL="0" rtl="0">
              <a:spcBef>
                <a:spcPts val="0"/>
              </a:spcBef>
              <a:spcAft>
                <a:spcPts val="0"/>
              </a:spcAft>
              <a:buNone/>
            </a:pPr>
            <a:r>
              <a:rPr lang="ru" sz="1100">
                <a:solidFill>
                  <a:schemeClr val="dk1"/>
                </a:solidFill>
              </a:rPr>
              <a:t>Сертификат БАЗОВЫЙ 2 на право преподавания йоги Айенгара федерации "Yoga Practika".</a:t>
            </a:r>
            <a:endParaRPr sz="1100">
              <a:solidFill>
                <a:schemeClr val="dk1"/>
              </a:solidFill>
            </a:endParaRPr>
          </a:p>
          <a:p>
            <a:pPr indent="0" lvl="0" marL="0" rtl="0">
              <a:spcBef>
                <a:spcPts val="0"/>
              </a:spcBef>
              <a:spcAft>
                <a:spcPts val="0"/>
              </a:spcAft>
              <a:buNone/>
            </a:pPr>
            <a:r>
              <a:rPr lang="ru" sz="1100">
                <a:solidFill>
                  <a:schemeClr val="dk1"/>
                </a:solidFill>
              </a:rPr>
              <a:t>Сертификат "Первый шаг" федерации "Yoga Practika".Мастер и Учитель Рейки.</a:t>
            </a:r>
            <a:endParaRPr sz="1100">
              <a:solidFill>
                <a:schemeClr val="dk1"/>
              </a:solidFill>
            </a:endParaRPr>
          </a:p>
          <a:p>
            <a:pPr indent="0" lvl="0" marL="0" rtl="0">
              <a:spcBef>
                <a:spcPts val="0"/>
              </a:spcBef>
              <a:spcAft>
                <a:spcPts val="0"/>
              </a:spcAft>
              <a:buNone/>
            </a:pPr>
            <a:r>
              <a:rPr lang="ru" sz="1100">
                <a:solidFill>
                  <a:schemeClr val="dk1"/>
                </a:solidFill>
              </a:rPr>
              <a:t>Закончила полный курс"ПРАНАЯМА"(Баранов М. Агапкин С.).</a:t>
            </a:r>
            <a:endParaRPr sz="1100">
              <a:solidFill>
                <a:schemeClr val="dk1"/>
              </a:solidFill>
            </a:endParaRPr>
          </a:p>
          <a:p>
            <a:pPr indent="0" lvl="0" marL="0" rtl="0">
              <a:spcBef>
                <a:spcPts val="0"/>
              </a:spcBef>
              <a:spcAft>
                <a:spcPts val="0"/>
              </a:spcAft>
              <a:buNone/>
            </a:pPr>
            <a:r>
              <a:rPr lang="ru" sz="1100">
                <a:solidFill>
                  <a:schemeClr val="dk1"/>
                </a:solidFill>
              </a:rPr>
              <a:t>Свидетельство о повышении квалификации по программе "Хатха-йога как интенсивная психотехнология" (ИИПР).</a:t>
            </a:r>
            <a:endParaRPr sz="1100">
              <a:solidFill>
                <a:schemeClr val="dk1"/>
              </a:solidFill>
            </a:endParaRPr>
          </a:p>
          <a:p>
            <a:pPr indent="0" lvl="0" marL="0">
              <a:spcBef>
                <a:spcPts val="0"/>
              </a:spcBef>
              <a:spcAft>
                <a:spcPts val="1600"/>
              </a:spcAft>
              <a:buNone/>
            </a:pPr>
            <a:r>
              <a:t/>
            </a:r>
            <a:endParaRPr/>
          </a:p>
        </p:txBody>
      </p:sp>
      <p:pic>
        <p:nvPicPr>
          <p:cNvPr id="128" name="Google Shape;128;p20"/>
          <p:cNvPicPr preferRelativeResize="0"/>
          <p:nvPr/>
        </p:nvPicPr>
        <p:blipFill>
          <a:blip r:embed="rId3">
            <a:alphaModFix/>
          </a:blip>
          <a:stretch>
            <a:fillRect/>
          </a:stretch>
        </p:blipFill>
        <p:spPr>
          <a:xfrm>
            <a:off x="3972025" y="1359125"/>
            <a:ext cx="4752325" cy="2675150"/>
          </a:xfrm>
          <a:prstGeom prst="rect">
            <a:avLst/>
          </a:prstGeom>
          <a:noFill/>
          <a:ln>
            <a:noFill/>
          </a:ln>
        </p:spPr>
      </p:pic>
      <p:pic>
        <p:nvPicPr>
          <p:cNvPr id="129" name="Google Shape;129;p20"/>
          <p:cNvPicPr preferRelativeResize="0"/>
          <p:nvPr/>
        </p:nvPicPr>
        <p:blipFill>
          <a:blip r:embed="rId4">
            <a:alphaModFix/>
          </a:blip>
          <a:stretch>
            <a:fillRect/>
          </a:stretch>
        </p:blipFill>
        <p:spPr>
          <a:xfrm>
            <a:off x="7622200" y="869300"/>
            <a:ext cx="1382300" cy="944450"/>
          </a:xfrm>
          <a:prstGeom prst="rect">
            <a:avLst/>
          </a:prstGeom>
          <a:noFill/>
          <a:ln>
            <a:noFill/>
          </a:ln>
        </p:spPr>
      </p:pic>
      <p:sp>
        <p:nvSpPr>
          <p:cNvPr id="130" name="Google Shape;130;p20"/>
          <p:cNvSpPr txBox="1"/>
          <p:nvPr/>
        </p:nvSpPr>
        <p:spPr>
          <a:xfrm>
            <a:off x="5041625" y="571050"/>
            <a:ext cx="2943000" cy="795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ru" sz="1200" u="sng">
                <a:solidFill>
                  <a:schemeClr val="accent5"/>
                </a:solidFill>
                <a:hlinkClick r:id="rId5"/>
              </a:rPr>
              <a:t>Зеленоград. Тренера и специалисты. Центр единоборств Каллиста 2015kallista.com</a:t>
            </a:r>
            <a:endParaRPr sz="1200">
              <a:solidFill>
                <a:schemeClr val="dk1"/>
              </a:solidFill>
            </a:endParaRPr>
          </a:p>
          <a:p>
            <a:pPr indent="0" lvl="0" marL="0">
              <a:spcBef>
                <a:spcPts val="0"/>
              </a:spcBef>
              <a:spcAft>
                <a:spcPts val="0"/>
              </a:spcAft>
              <a:buClr>
                <a:schemeClr val="dk1"/>
              </a:buClr>
              <a:buSzPts val="1100"/>
              <a:buFont typeface="Arial"/>
              <a:buNone/>
            </a:pPr>
            <a:r>
              <a:t/>
            </a:r>
            <a:endParaRPr>
              <a:solidFill>
                <a:schemeClr val="dk1"/>
              </a:solidFill>
            </a:endParaRPr>
          </a:p>
          <a:p>
            <a:pPr indent="0" lvl="0" marL="0">
              <a:spcBef>
                <a:spcPts val="0"/>
              </a:spcBef>
              <a:spcAft>
                <a:spcPts val="0"/>
              </a:spcAft>
              <a:buClr>
                <a:schemeClr val="dk1"/>
              </a:buClr>
              <a:buSzPts val="1100"/>
              <a:buFont typeface="Arial"/>
              <a:buNone/>
            </a:pPr>
            <a:r>
              <a:t/>
            </a:r>
            <a:endParaRPr>
              <a:solidFill>
                <a:schemeClr val="dk1"/>
              </a:solidFill>
            </a:endParaRPr>
          </a:p>
          <a:p>
            <a:pPr indent="0" lvl="0" marL="0">
              <a:spcBef>
                <a:spcPts val="0"/>
              </a:spcBef>
              <a:spcAft>
                <a:spcPts val="0"/>
              </a:spcAft>
              <a:buClr>
                <a:schemeClr val="dk1"/>
              </a:buClr>
              <a:buSzPts val="1100"/>
              <a:buFont typeface="Arial"/>
              <a:buNone/>
            </a:pPr>
            <a:r>
              <a:t/>
            </a:r>
            <a:endParaRPr>
              <a:solidFill>
                <a:schemeClr val="dk1"/>
              </a:solidFill>
            </a:endParaRPr>
          </a:p>
          <a:p>
            <a:pPr indent="0" lvl="0" marL="0">
              <a:spcBef>
                <a:spcPts val="0"/>
              </a:spcBef>
              <a:spcAft>
                <a:spcPts val="0"/>
              </a:spcAft>
              <a:buClr>
                <a:schemeClr val="dk1"/>
              </a:buClr>
              <a:buSzPts val="1100"/>
              <a:buFont typeface="Arial"/>
              <a:buNone/>
            </a:pPr>
            <a:r>
              <a:t/>
            </a:r>
            <a:endParaRPr>
              <a:solidFill>
                <a:schemeClr val="dk1"/>
              </a:solidFill>
            </a:endParaRPr>
          </a:p>
          <a:p>
            <a:pPr indent="0" lvl="0" marL="0">
              <a:spcBef>
                <a:spcPts val="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4" name="Shape 134"/>
        <p:cNvGrpSpPr/>
        <p:nvPr/>
      </p:nvGrpSpPr>
      <p:grpSpPr>
        <a:xfrm>
          <a:off x="0" y="0"/>
          <a:ext cx="0" cy="0"/>
          <a:chOff x="0" y="0"/>
          <a:chExt cx="0" cy="0"/>
        </a:xfrm>
      </p:grpSpPr>
      <p:sp>
        <p:nvSpPr>
          <p:cNvPr id="135" name="Google Shape;135;p21"/>
          <p:cNvSpPr txBox="1"/>
          <p:nvPr>
            <p:ph type="title"/>
          </p:nvPr>
        </p:nvSpPr>
        <p:spPr>
          <a:xfrm>
            <a:off x="311700" y="445025"/>
            <a:ext cx="8520600" cy="572700"/>
          </a:xfrm>
          <a:prstGeom prst="rect">
            <a:avLst/>
          </a:prstGeom>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a:spcBef>
                <a:spcPts val="0"/>
              </a:spcBef>
              <a:spcAft>
                <a:spcPts val="0"/>
              </a:spcAft>
              <a:buClr>
                <a:schemeClr val="dk1"/>
              </a:buClr>
              <a:buSzPts val="1100"/>
              <a:buFont typeface="Arial"/>
              <a:buNone/>
            </a:pPr>
            <a:r>
              <a:rPr lang="ru"/>
              <a:t>Зеленоград. Тренер. Вакансии.</a:t>
            </a:r>
            <a:endParaRPr/>
          </a:p>
          <a:p>
            <a:pPr indent="0" lvl="0" marL="0">
              <a:spcBef>
                <a:spcPts val="0"/>
              </a:spcBef>
              <a:spcAft>
                <a:spcPts val="0"/>
              </a:spcAft>
              <a:buNone/>
            </a:pPr>
            <a:r>
              <a:t/>
            </a:r>
            <a:endParaRPr/>
          </a:p>
        </p:txBody>
      </p:sp>
      <p:sp>
        <p:nvSpPr>
          <p:cNvPr id="136" name="Google Shape;136;p21"/>
          <p:cNvSpPr txBox="1"/>
          <p:nvPr>
            <p:ph idx="1" type="body"/>
          </p:nvPr>
        </p:nvSpPr>
        <p:spPr>
          <a:xfrm>
            <a:off x="311700" y="1152475"/>
            <a:ext cx="8520600" cy="3416400"/>
          </a:xfrm>
          <a:prstGeom prst="rect">
            <a:avLst/>
          </a:prstGeom>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spcBef>
                <a:spcPts val="1100"/>
              </a:spcBef>
              <a:spcAft>
                <a:spcPts val="0"/>
              </a:spcAft>
              <a:buClr>
                <a:schemeClr val="dk1"/>
              </a:buClr>
              <a:buSzPts val="1100"/>
              <a:buFont typeface="Arial"/>
              <a:buNone/>
            </a:pPr>
            <a:r>
              <a:rPr b="1" lang="ru" sz="1000">
                <a:solidFill>
                  <a:schemeClr val="dk1"/>
                </a:solidFill>
              </a:rPr>
              <a:t>Зеленоград. Приглашаем тренера и педагога.</a:t>
            </a:r>
            <a:endParaRPr b="1" sz="1000">
              <a:solidFill>
                <a:schemeClr val="dk1"/>
              </a:solidFill>
            </a:endParaRPr>
          </a:p>
          <a:p>
            <a:pPr indent="0" lvl="0" marL="0" rtl="0">
              <a:spcBef>
                <a:spcPts val="1200"/>
              </a:spcBef>
              <a:spcAft>
                <a:spcPts val="0"/>
              </a:spcAft>
              <a:buClr>
                <a:schemeClr val="dk1"/>
              </a:buClr>
              <a:buSzPts val="1100"/>
              <a:buFont typeface="Arial"/>
              <a:buNone/>
            </a:pPr>
            <a:r>
              <a:rPr b="1" lang="ru" sz="1100">
                <a:solidFill>
                  <a:schemeClr val="dk1"/>
                </a:solidFill>
              </a:rPr>
              <a:t>Работа в Зеленограде.  </a:t>
            </a:r>
            <a:r>
              <a:rPr lang="ru" sz="1400">
                <a:solidFill>
                  <a:schemeClr val="dk1"/>
                </a:solidFill>
              </a:rPr>
              <a:t>Центр единоборств Каллиста</a:t>
            </a:r>
            <a:r>
              <a:rPr lang="ru" sz="1400" u="sng">
                <a:solidFill>
                  <a:srgbClr val="3367D6"/>
                </a:solidFill>
                <a:hlinkClick r:id="rId3"/>
              </a:rPr>
              <a:t> 2015kallista.com</a:t>
            </a:r>
            <a:endParaRPr sz="1400">
              <a:solidFill>
                <a:srgbClr val="3367D6"/>
              </a:solidFill>
            </a:endParaRPr>
          </a:p>
          <a:p>
            <a:pPr indent="0" lvl="0" marL="0" rtl="0">
              <a:spcBef>
                <a:spcPts val="200"/>
              </a:spcBef>
              <a:spcAft>
                <a:spcPts val="0"/>
              </a:spcAft>
              <a:buClr>
                <a:schemeClr val="dk1"/>
              </a:buClr>
              <a:buSzPts val="1100"/>
              <a:buFont typeface="Arial"/>
              <a:buNone/>
            </a:pPr>
            <a:r>
              <a:rPr lang="ru" sz="1100">
                <a:solidFill>
                  <a:schemeClr val="dk1"/>
                </a:solidFill>
              </a:rPr>
              <a:t> 	Центр единоборств Каллиста приглашает тренера по спортивным единоборствам и физическому воспитанию (можно со своей группой). Обязанности:проведение спортивных занятий с детьми и взрослыми;проведение спортивных мероприятий;</a:t>
            </a:r>
            <a:endParaRPr sz="1100">
              <a:solidFill>
                <a:schemeClr val="dk1"/>
              </a:solidFill>
            </a:endParaRPr>
          </a:p>
          <a:p>
            <a:pPr indent="0" lvl="0" marL="0" rtl="0">
              <a:spcBef>
                <a:spcPts val="0"/>
              </a:spcBef>
              <a:spcAft>
                <a:spcPts val="0"/>
              </a:spcAft>
              <a:buClr>
                <a:schemeClr val="dk1"/>
              </a:buClr>
              <a:buSzPts val="1100"/>
              <a:buFont typeface="Arial"/>
              <a:buNone/>
            </a:pPr>
            <a:r>
              <a:rPr lang="ru" sz="1100">
                <a:solidFill>
                  <a:schemeClr val="dk1"/>
                </a:solidFill>
              </a:rPr>
              <a:t>проведение городского лагеря;проведение индивидуальных занятий.Опыт преподавательской работы от 3 лет.Наличие спортивного звания не обязательно.График работы свободный, неполный день.Зарплата сдельная, зависит от количества занимающихся.Приглашаются бывшие спортсмены.</a:t>
            </a:r>
            <a:endParaRPr sz="1100">
              <a:solidFill>
                <a:schemeClr val="dk1"/>
              </a:solidFill>
            </a:endParaRPr>
          </a:p>
          <a:p>
            <a:pPr indent="0" lvl="0" marL="0" rtl="0">
              <a:spcBef>
                <a:spcPts val="0"/>
              </a:spcBef>
              <a:spcAft>
                <a:spcPts val="0"/>
              </a:spcAft>
              <a:buClr>
                <a:schemeClr val="dk1"/>
              </a:buClr>
              <a:buSzPts val="1100"/>
              <a:buFont typeface="Arial"/>
              <a:buNone/>
            </a:pPr>
            <a:r>
              <a:rPr lang="ru" sz="1100">
                <a:solidFill>
                  <a:schemeClr val="dk1"/>
                </a:solidFill>
              </a:rPr>
              <a:t>  	Перечень единоборств: Армспорт, Бокс, Вин-Чунь, Вольная борьба, Вьет Во Дао, Грэпплинг, Дзюдо, Джиу-джитсу, Джит Кун-До, Капоэйра, Карате (все стили), Кудо, Кикбоксинг, Классическая борьба, Самбо, Сёриндзи-кэмпо, Сумо, Тайский бокс (Муай-тай), Тхэквондо (все направления), Ушу, Ушу-саньшоу, Тайцзицюань, Хапкидо, Кендо, Кобудо, Боевое самбо, Рукопашный бой, Армейский рукопашный бой, Айкидо, Капоэйра, Кураш, Кэндо.Кроме этого приглашаются педагоги, работающие с детьми и взрослыми не имеющих отношение к спортивным единоборствам. Любое досуговое направление. Центр единоборств Каллиста рассмотрит все деловые предложения .</a:t>
            </a:r>
            <a:endParaRPr sz="1100">
              <a:solidFill>
                <a:schemeClr val="dk1"/>
              </a:solidFill>
            </a:endParaRPr>
          </a:p>
          <a:p>
            <a:pPr indent="0" lvl="0" marL="0" rtl="0">
              <a:spcBef>
                <a:spcPts val="1600"/>
              </a:spcBef>
              <a:spcAft>
                <a:spcPts val="0"/>
              </a:spcAft>
              <a:buClr>
                <a:schemeClr val="dk1"/>
              </a:buClr>
              <a:buSzPts val="1100"/>
              <a:buFont typeface="Arial"/>
              <a:buNone/>
            </a:pPr>
            <a:r>
              <a:rPr lang="ru" sz="1100">
                <a:solidFill>
                  <a:schemeClr val="dk1"/>
                </a:solidFill>
              </a:rPr>
              <a:t>Все вопросы можно выяснить +7-916-124-59-49 Дмитрий Авенирович. 2015kallista@mail.ru</a:t>
            </a:r>
            <a:endParaRPr/>
          </a:p>
          <a:p>
            <a:pPr indent="0" lvl="0" marL="0" rtl="0" algn="ctr">
              <a:lnSpc>
                <a:spcPct val="100000"/>
              </a:lnSpc>
              <a:spcBef>
                <a:spcPts val="1600"/>
              </a:spcBef>
              <a:spcAft>
                <a:spcPts val="0"/>
              </a:spcAft>
              <a:buClr>
                <a:schemeClr val="dk1"/>
              </a:buClr>
              <a:buSzPts val="1100"/>
              <a:buFont typeface="Arial"/>
              <a:buNone/>
            </a:pPr>
            <a:r>
              <a:rPr lang="ru" sz="1200" u="sng">
                <a:solidFill>
                  <a:schemeClr val="accent5"/>
                </a:solidFill>
                <a:hlinkClick r:id="rId4"/>
              </a:rPr>
              <a:t>Зеленоград. Тренера и специалисты.Центр единоборств Каллиста 2015kallista.com</a:t>
            </a:r>
            <a:endParaRPr sz="1200">
              <a:solidFill>
                <a:schemeClr val="dk1"/>
              </a:solidFill>
            </a:endParaRPr>
          </a:p>
          <a:p>
            <a:pPr indent="0" lvl="0" marL="0" rtl="0">
              <a:lnSpc>
                <a:spcPct val="100000"/>
              </a:lnSpc>
              <a:spcBef>
                <a:spcPts val="0"/>
              </a:spcBef>
              <a:spcAft>
                <a:spcPts val="0"/>
              </a:spcAft>
              <a:buClr>
                <a:schemeClr val="dk1"/>
              </a:buClr>
              <a:buSzPts val="1100"/>
              <a:buFont typeface="Arial"/>
              <a:buNone/>
            </a:pPr>
            <a:r>
              <a:t/>
            </a:r>
            <a:endParaRPr sz="1400">
              <a:solidFill>
                <a:schemeClr val="dk1"/>
              </a:solidFill>
            </a:endParaRPr>
          </a:p>
          <a:p>
            <a:pPr indent="0" lvl="0" marL="0" rtl="0">
              <a:lnSpc>
                <a:spcPct val="100000"/>
              </a:lnSpc>
              <a:spcBef>
                <a:spcPts val="0"/>
              </a:spcBef>
              <a:spcAft>
                <a:spcPts val="0"/>
              </a:spcAft>
              <a:buClr>
                <a:schemeClr val="dk1"/>
              </a:buClr>
              <a:buSzPts val="1100"/>
              <a:buFont typeface="Arial"/>
              <a:buNone/>
            </a:pPr>
            <a:r>
              <a:t/>
            </a:r>
            <a:endParaRPr sz="1400">
              <a:solidFill>
                <a:schemeClr val="dk1"/>
              </a:solidFill>
            </a:endParaRPr>
          </a:p>
          <a:p>
            <a:pPr indent="0" lvl="0" marL="0">
              <a:spcBef>
                <a:spcPts val="0"/>
              </a:spcBef>
              <a:spcAft>
                <a:spcPts val="1600"/>
              </a:spcAft>
              <a:buNone/>
            </a:pPr>
            <a:r>
              <a:t/>
            </a:r>
            <a:endParaRPr/>
          </a:p>
        </p:txBody>
      </p:sp>
      <p:pic>
        <p:nvPicPr>
          <p:cNvPr id="137" name="Google Shape;137;p21"/>
          <p:cNvPicPr preferRelativeResize="0"/>
          <p:nvPr/>
        </p:nvPicPr>
        <p:blipFill>
          <a:blip r:embed="rId5">
            <a:alphaModFix/>
          </a:blip>
          <a:stretch>
            <a:fillRect/>
          </a:stretch>
        </p:blipFill>
        <p:spPr>
          <a:xfrm>
            <a:off x="6563875" y="673775"/>
            <a:ext cx="1721820" cy="11725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1" name="Shape 141"/>
        <p:cNvGrpSpPr/>
        <p:nvPr/>
      </p:nvGrpSpPr>
      <p:grpSpPr>
        <a:xfrm>
          <a:off x="0" y="0"/>
          <a:ext cx="0" cy="0"/>
          <a:chOff x="0" y="0"/>
          <a:chExt cx="0" cy="0"/>
        </a:xfrm>
      </p:grpSpPr>
      <p:sp>
        <p:nvSpPr>
          <p:cNvPr id="142" name="Google Shape;142;p22"/>
          <p:cNvSpPr txBox="1"/>
          <p:nvPr>
            <p:ph type="title"/>
          </p:nvPr>
        </p:nvSpPr>
        <p:spPr>
          <a:xfrm>
            <a:off x="311700" y="445025"/>
            <a:ext cx="8520600" cy="572700"/>
          </a:xfrm>
          <a:prstGeom prst="rect">
            <a:avLst/>
          </a:prstGeom>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a:spcBef>
                <a:spcPts val="0"/>
              </a:spcBef>
              <a:spcAft>
                <a:spcPts val="0"/>
              </a:spcAft>
              <a:buClr>
                <a:schemeClr val="dk1"/>
              </a:buClr>
              <a:buSzPts val="1100"/>
              <a:buFont typeface="Arial"/>
              <a:buNone/>
            </a:pPr>
            <a:r>
              <a:rPr lang="ru"/>
              <a:t>Зеленоград. Записаться в центр единоборств.</a:t>
            </a:r>
            <a:endParaRPr/>
          </a:p>
          <a:p>
            <a:pPr indent="0" lvl="0" marL="0">
              <a:spcBef>
                <a:spcPts val="0"/>
              </a:spcBef>
              <a:spcAft>
                <a:spcPts val="0"/>
              </a:spcAft>
              <a:buNone/>
            </a:pPr>
            <a:r>
              <a:t/>
            </a:r>
            <a:endParaRPr/>
          </a:p>
        </p:txBody>
      </p:sp>
      <p:sp>
        <p:nvSpPr>
          <p:cNvPr id="143" name="Google Shape;143;p22"/>
          <p:cNvSpPr txBox="1"/>
          <p:nvPr>
            <p:ph idx="1" type="body"/>
          </p:nvPr>
        </p:nvSpPr>
        <p:spPr>
          <a:xfrm>
            <a:off x="311700" y="1152475"/>
            <a:ext cx="8520600" cy="2025000"/>
          </a:xfrm>
          <a:prstGeom prst="rect">
            <a:avLst/>
          </a:prstGeom>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just">
              <a:spcBef>
                <a:spcPts val="0"/>
              </a:spcBef>
              <a:spcAft>
                <a:spcPts val="0"/>
              </a:spcAft>
              <a:buClr>
                <a:schemeClr val="dk1"/>
              </a:buClr>
              <a:buSzPts val="1100"/>
              <a:buFont typeface="Arial"/>
              <a:buNone/>
            </a:pPr>
            <a:r>
              <a:rPr lang="ru" sz="1200">
                <a:solidFill>
                  <a:schemeClr val="dk1"/>
                </a:solidFill>
              </a:rPr>
              <a:t>Записаться в центр единоборств можно всегда без ограничений. Запись проходит круглый год. Сделать это можно следующими способами:</a:t>
            </a:r>
            <a:endParaRPr sz="1200">
              <a:solidFill>
                <a:schemeClr val="dk1"/>
              </a:solidFill>
            </a:endParaRPr>
          </a:p>
          <a:p>
            <a:pPr indent="-304800" lvl="0" marL="457200" rtl="0">
              <a:spcBef>
                <a:spcPts val="0"/>
              </a:spcBef>
              <a:spcAft>
                <a:spcPts val="0"/>
              </a:spcAft>
              <a:buClr>
                <a:schemeClr val="dk1"/>
              </a:buClr>
              <a:buSzPts val="1200"/>
              <a:buChar char="●"/>
            </a:pPr>
            <a:r>
              <a:rPr lang="ru" sz="1200">
                <a:solidFill>
                  <a:schemeClr val="dk1"/>
                </a:solidFill>
              </a:rPr>
              <a:t>по телефону +7(916)1245949 или +7(919)1056942 (общий для всех видов спорта) или позвонив тренеру выбрав единоборство на сайте </a:t>
            </a:r>
            <a:r>
              <a:rPr lang="ru" sz="1200" u="sng">
                <a:solidFill>
                  <a:schemeClr val="hlink"/>
                </a:solidFill>
                <a:hlinkClick r:id="rId3"/>
              </a:rPr>
              <a:t>2015kallista.com</a:t>
            </a:r>
            <a:r>
              <a:rPr lang="ru" sz="1200">
                <a:solidFill>
                  <a:schemeClr val="dk1"/>
                </a:solidFill>
              </a:rPr>
              <a:t>.</a:t>
            </a:r>
            <a:endParaRPr sz="1200">
              <a:solidFill>
                <a:schemeClr val="dk1"/>
              </a:solidFill>
            </a:endParaRPr>
          </a:p>
          <a:p>
            <a:pPr indent="-304800" lvl="0" marL="457200" rtl="0">
              <a:spcBef>
                <a:spcPts val="0"/>
              </a:spcBef>
              <a:spcAft>
                <a:spcPts val="0"/>
              </a:spcAft>
              <a:buClr>
                <a:schemeClr val="dk1"/>
              </a:buClr>
              <a:buSzPts val="1200"/>
              <a:buChar char="●"/>
            </a:pPr>
            <a:r>
              <a:rPr lang="ru" sz="1200">
                <a:solidFill>
                  <a:schemeClr val="dk1"/>
                </a:solidFill>
              </a:rPr>
              <a:t>Напишите СМС +7(916)1245949 или +7(919)1056942</a:t>
            </a:r>
            <a:endParaRPr sz="1200">
              <a:solidFill>
                <a:schemeClr val="dk1"/>
              </a:solidFill>
            </a:endParaRPr>
          </a:p>
          <a:p>
            <a:pPr indent="-304800" lvl="0" marL="457200" rtl="0">
              <a:spcBef>
                <a:spcPts val="0"/>
              </a:spcBef>
              <a:spcAft>
                <a:spcPts val="0"/>
              </a:spcAft>
              <a:buClr>
                <a:schemeClr val="dk1"/>
              </a:buClr>
              <a:buSzPts val="1200"/>
              <a:buChar char="●"/>
            </a:pPr>
            <a:r>
              <a:rPr lang="ru" sz="1200">
                <a:solidFill>
                  <a:schemeClr val="dk1"/>
                </a:solidFill>
              </a:rPr>
              <a:t>Напишите письмо </a:t>
            </a:r>
            <a:r>
              <a:rPr lang="ru" sz="1200" u="sng">
                <a:solidFill>
                  <a:schemeClr val="accent5"/>
                </a:solidFill>
                <a:hlinkClick r:id="rId4"/>
              </a:rPr>
              <a:t>2015kallista@mail.ru</a:t>
            </a:r>
            <a:endParaRPr sz="1200">
              <a:solidFill>
                <a:schemeClr val="dk1"/>
              </a:solidFill>
            </a:endParaRPr>
          </a:p>
          <a:p>
            <a:pPr indent="-304800" lvl="0" marL="457200" rtl="0">
              <a:spcBef>
                <a:spcPts val="0"/>
              </a:spcBef>
              <a:spcAft>
                <a:spcPts val="0"/>
              </a:spcAft>
              <a:buClr>
                <a:schemeClr val="dk1"/>
              </a:buClr>
              <a:buSzPts val="1200"/>
              <a:buChar char="●"/>
            </a:pPr>
            <a:r>
              <a:rPr lang="ru" sz="1200">
                <a:solidFill>
                  <a:schemeClr val="dk1"/>
                </a:solidFill>
              </a:rPr>
              <a:t>Центр расположен по адресу: Зеленоград п. Андреевка у. Жилинская д.3Б (500 метров в область от магазина «Ашан»), здание гостиницы «Андреевка». Центр открыт с 17.00 до 22.00 (ежедневно). В субботу и воскресенье с 10.00.</a:t>
            </a:r>
            <a:endParaRPr sz="1200">
              <a:solidFill>
                <a:schemeClr val="dk1"/>
              </a:solidFill>
            </a:endParaRPr>
          </a:p>
          <a:p>
            <a:pPr indent="0" lvl="0" marL="0" rtl="0">
              <a:spcBef>
                <a:spcPts val="0"/>
              </a:spcBef>
              <a:spcAft>
                <a:spcPts val="0"/>
              </a:spcAft>
              <a:buClr>
                <a:schemeClr val="dk1"/>
              </a:buClr>
              <a:buSzPts val="1100"/>
              <a:buFont typeface="Arial"/>
              <a:buNone/>
            </a:pPr>
            <a:r>
              <a:t/>
            </a:r>
            <a:endParaRPr sz="1200">
              <a:solidFill>
                <a:schemeClr val="dk1"/>
              </a:solidFill>
            </a:endParaRPr>
          </a:p>
          <a:p>
            <a:pPr indent="0" lvl="0" marL="0" rtl="0">
              <a:spcBef>
                <a:spcPts val="0"/>
              </a:spcBef>
              <a:spcAft>
                <a:spcPts val="0"/>
              </a:spcAft>
              <a:buClr>
                <a:schemeClr val="dk1"/>
              </a:buClr>
              <a:buSzPts val="1100"/>
              <a:buFont typeface="Arial"/>
              <a:buNone/>
            </a:pPr>
            <a:r>
              <a:t/>
            </a:r>
            <a:endParaRPr sz="1200">
              <a:solidFill>
                <a:schemeClr val="dk1"/>
              </a:solidFill>
            </a:endParaRPr>
          </a:p>
          <a:p>
            <a:pPr indent="0" lvl="0" marL="0">
              <a:spcBef>
                <a:spcPts val="1600"/>
              </a:spcBef>
              <a:spcAft>
                <a:spcPts val="1600"/>
              </a:spcAft>
              <a:buNone/>
            </a:pPr>
            <a:r>
              <a:t/>
            </a:r>
            <a:endParaRPr/>
          </a:p>
        </p:txBody>
      </p:sp>
      <p:pic>
        <p:nvPicPr>
          <p:cNvPr id="144" name="Google Shape;144;p22"/>
          <p:cNvPicPr preferRelativeResize="0"/>
          <p:nvPr/>
        </p:nvPicPr>
        <p:blipFill>
          <a:blip r:embed="rId5">
            <a:alphaModFix/>
          </a:blip>
          <a:stretch>
            <a:fillRect/>
          </a:stretch>
        </p:blipFill>
        <p:spPr>
          <a:xfrm>
            <a:off x="285750" y="3305175"/>
            <a:ext cx="8572500" cy="1428750"/>
          </a:xfrm>
          <a:prstGeom prst="rect">
            <a:avLst/>
          </a:prstGeom>
          <a:noFill/>
          <a:ln>
            <a:noFill/>
          </a:ln>
        </p:spPr>
      </p:pic>
      <p:pic>
        <p:nvPicPr>
          <p:cNvPr id="145" name="Google Shape;145;p22"/>
          <p:cNvPicPr preferRelativeResize="0"/>
          <p:nvPr/>
        </p:nvPicPr>
        <p:blipFill>
          <a:blip r:embed="rId6">
            <a:alphaModFix/>
          </a:blip>
          <a:stretch>
            <a:fillRect/>
          </a:stretch>
        </p:blipFill>
        <p:spPr>
          <a:xfrm>
            <a:off x="7650775" y="160925"/>
            <a:ext cx="1721820" cy="1172575"/>
          </a:xfrm>
          <a:prstGeom prst="rect">
            <a:avLst/>
          </a:prstGeom>
          <a:noFill/>
          <a:ln>
            <a:noFill/>
          </a:ln>
        </p:spPr>
      </p:pic>
      <p:sp>
        <p:nvSpPr>
          <p:cNvPr id="146" name="Google Shape;146;p22"/>
          <p:cNvSpPr txBox="1"/>
          <p:nvPr/>
        </p:nvSpPr>
        <p:spPr>
          <a:xfrm>
            <a:off x="0" y="-152400"/>
            <a:ext cx="8945400" cy="1428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ru" sz="1200" u="sng">
                <a:solidFill>
                  <a:schemeClr val="accent5"/>
                </a:solidFill>
                <a:hlinkClick r:id="rId7"/>
              </a:rPr>
              <a:t>Зеленоград. Тренера и специалисты.Центр единоборств Каллиста 2015kallista.com</a:t>
            </a:r>
            <a:endParaRPr sz="1200">
              <a:solidFill>
                <a:schemeClr val="dk1"/>
              </a:solidFill>
            </a:endParaRPr>
          </a:p>
          <a:p>
            <a:pPr indent="0" lvl="0" marL="0" rtl="0">
              <a:spcBef>
                <a:spcPts val="0"/>
              </a:spcBef>
              <a:spcAft>
                <a:spcPts val="0"/>
              </a:spcAft>
              <a:buNone/>
            </a:pPr>
            <a:r>
              <a:t/>
            </a:r>
            <a:endParaRPr>
              <a:solidFill>
                <a:schemeClr val="dk1"/>
              </a:solidFill>
            </a:endParaRPr>
          </a:p>
          <a:p>
            <a:pPr indent="0" lvl="0" marL="0" rtl="0">
              <a:spcBef>
                <a:spcPts val="0"/>
              </a:spcBef>
              <a:spcAft>
                <a:spcPts val="0"/>
              </a:spcAft>
              <a:buNone/>
            </a:pPr>
            <a:r>
              <a:t/>
            </a:r>
            <a:endParaRPr>
              <a:solidFill>
                <a:schemeClr val="dk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0" name="Shape 150"/>
        <p:cNvGrpSpPr/>
        <p:nvPr/>
      </p:nvGrpSpPr>
      <p:grpSpPr>
        <a:xfrm>
          <a:off x="0" y="0"/>
          <a:ext cx="0" cy="0"/>
          <a:chOff x="0" y="0"/>
          <a:chExt cx="0" cy="0"/>
        </a:xfrm>
      </p:grpSpPr>
      <p:sp>
        <p:nvSpPr>
          <p:cNvPr id="151" name="Google Shape;151;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52" name="Google Shape;152;p2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a:spcBef>
                <a:spcPts val="0"/>
              </a:spcBef>
              <a:spcAft>
                <a:spcPts val="16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