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1" r:id="rId3"/>
    <p:sldId id="258" r:id="rId4"/>
    <p:sldId id="260" r:id="rId5"/>
    <p:sldId id="262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8080"/>
    <a:srgbClr val="9999FF"/>
    <a:srgbClr val="85DFFF"/>
    <a:srgbClr val="FFFF00"/>
    <a:srgbClr val="33CC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42" autoAdjust="0"/>
    <p:restoredTop sz="94660"/>
  </p:normalViewPr>
  <p:slideViewPr>
    <p:cSldViewPr>
      <p:cViewPr>
        <p:scale>
          <a:sx n="90" d="100"/>
          <a:sy n="90" d="100"/>
        </p:scale>
        <p:origin x="-852" y="-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8C4FF4-6EE1-4A76-9B8F-B2F594D6C87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03.09.2017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BF7A747-1B53-4B3F-B8D2-D8AB0E12814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152DDE1-E9F2-4B50-AB95-1A36B28481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03.09.2017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87BA6C-DE82-4922-A007-5CB817EE4E20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011FA9-72D4-4D0D-AA04-5200C8F96D1C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03.09.2017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4CBFCBB-F7D8-4AD9-B5F9-93687358CA6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8AA105-3B9A-485F-A7BD-B3B1C1BFF99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03.09.2017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9217202-91A5-4841-8837-12B3422A9C1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003E727-7E97-4B76-A273-97C117DFD6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03.09.2017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9F140D1-42AB-456C-B3EB-2E58162D29C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62FDA9A-A9AF-4522-BA4E-959710ABA8F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03.09.2017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4C3DF-49FF-4AA4-A1AB-8615103FAECA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1C31E6-6AC6-4E62-806B-D0CB1E8C626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03.09.2017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1B0E188-B191-46AC-99B7-5113417AE6A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E59BE0-226E-4980-AAF5-F1A9DF7C7AE8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03.09.2017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D8319C-EFFD-43A6-A723-9E31BBA50F6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194FB44-2B3A-4EA5-B708-4FEB9F41BBF1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03.09.2017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51498-F984-481A-8E8C-4DDFA9BC918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24BD201-5F9C-4593-BEFD-74C971F0B55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03.09.2017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B22E6F0-797A-404D-B2F0-96032D2C16E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37A3035-02C7-4538-A480-C6887B19F5A6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03.09.2017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18664C-3B03-4311-A452-8E87A1DF2E36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12" descr="https://avatanplus.com/files/resources/original/5700bcbf48023153dae14b3f.png"/>
          <p:cNvSpPr>
            <a:spLocks noChangeAspect="1" noChangeArrowheads="1"/>
          </p:cNvSpPr>
          <p:nvPr userDrawn="1"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7" name="Picture 7" descr="D:\Лидия\шаблоны\Ольга Бор\Care Bears\облака.png"/>
          <p:cNvPicPr>
            <a:picLocks noChangeAspect="1" noChangeArrowheads="1"/>
          </p:cNvPicPr>
          <p:nvPr userDrawn="1"/>
        </p:nvPicPr>
        <p:blipFill rotWithShape="1">
          <a:blip r:embed="rId1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2060104" y="1562985"/>
            <a:ext cx="4813818" cy="85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/>
          <p:nvPr/>
        </p:nvGrpSpPr>
        <p:grpSpPr>
          <a:xfrm>
            <a:off x="714348" y="1000108"/>
            <a:ext cx="7742664" cy="4153432"/>
            <a:chOff x="1115616" y="3056726"/>
            <a:chExt cx="7165477" cy="4375411"/>
          </a:xfrm>
        </p:grpSpPr>
        <p:sp>
          <p:nvSpPr>
            <p:cNvPr id="3" name="Прямоугольник 2"/>
            <p:cNvSpPr/>
            <p:nvPr/>
          </p:nvSpPr>
          <p:spPr>
            <a:xfrm>
              <a:off x="1115616" y="3056726"/>
              <a:ext cx="7165477" cy="10699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6000" b="1" dirty="0" smtClean="0">
                  <a:ln w="19050">
                    <a:solidFill>
                      <a:prstClr val="white"/>
                    </a:solidFill>
                    <a:prstDash val="solid"/>
                  </a:ln>
                  <a:solidFill>
                    <a:srgbClr val="0000FF"/>
                  </a:solidFill>
                  <a:effectLst>
                    <a:outerShdw blurRad="50000" dist="50800" dir="7500000" algn="tl">
                      <a:srgbClr val="000000">
                        <a:shade val="5000"/>
                        <a:alpha val="35000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Четвертое сентября</a:t>
              </a:r>
              <a:endParaRPr lang="ru-RU" sz="6000" b="1" dirty="0">
                <a:ln w="19050">
                  <a:solidFill>
                    <a:prstClr val="white"/>
                  </a:solidFill>
                  <a:prstDash val="solid"/>
                </a:ln>
                <a:solidFill>
                  <a:srgbClr val="0000FF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Monotype Corsiva" pitchFamily="66" charset="0"/>
                <a:cs typeface="Arial" charset="0"/>
              </a:endParaRPr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2187089" y="4741065"/>
              <a:ext cx="5084703" cy="269107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Для работ 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по русскому языку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ученика  (</a:t>
              </a:r>
              <a:r>
                <a:rPr lang="ru-RU" sz="3200" dirty="0" err="1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цы</a:t>
              </a:r>
              <a:r>
                <a:rPr lang="ru-RU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) 5в класса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средней школы №2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ФИ (в </a:t>
              </a:r>
              <a:r>
                <a:rPr lang="ru-RU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родительном падеже</a:t>
              </a:r>
              <a:r>
                <a:rPr lang="ru-RU" sz="32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onotype Corsiva" pitchFamily="66" charset="0"/>
                  <a:cs typeface="Arial" charset="0"/>
                </a:rPr>
                <a:t>)</a:t>
              </a:r>
              <a:endParaRPr lang="ru-RU" sz="3200" dirty="0">
                <a:latin typeface="Arial" charset="0"/>
                <a:cs typeface="Arial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Отгадайте загадки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lvl="0"/>
            <a:r>
              <a:rPr lang="ru-RU" sz="3200" b="1" i="1" dirty="0" smtClean="0"/>
              <a:t>Один говорит,</a:t>
            </a:r>
            <a:br>
              <a:rPr lang="ru-RU" sz="3200" b="1" i="1" dirty="0" smtClean="0"/>
            </a:br>
            <a:r>
              <a:rPr lang="ru-RU" sz="3200" b="1" i="1" dirty="0" smtClean="0"/>
              <a:t>Двое глядят,</a:t>
            </a:r>
            <a:br>
              <a:rPr lang="ru-RU" sz="3200" b="1" i="1" dirty="0" smtClean="0"/>
            </a:br>
            <a:r>
              <a:rPr lang="ru-RU" sz="3200" b="1" i="1" dirty="0" smtClean="0"/>
              <a:t>Да двое слушают.</a:t>
            </a:r>
          </a:p>
          <a:p>
            <a:endParaRPr lang="ru-RU" dirty="0" smtClean="0"/>
          </a:p>
          <a:p>
            <a:r>
              <a:rPr lang="ru-RU" b="1" i="1" dirty="0" smtClean="0">
                <a:solidFill>
                  <a:srgbClr val="7030A0"/>
                </a:solidFill>
              </a:rPr>
              <a:t> </a:t>
            </a:r>
            <a:r>
              <a:rPr lang="ru-RU" b="1" i="1" dirty="0" smtClean="0">
                <a:solidFill>
                  <a:srgbClr val="7030A0"/>
                </a:solidFill>
              </a:rPr>
              <a:t>Язык, глаза, уши.</a:t>
            </a:r>
            <a:endParaRPr lang="ru-RU" b="1" i="1" dirty="0">
              <a:solidFill>
                <a:srgbClr val="7030A0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sz="3200" b="1" i="1" dirty="0" smtClean="0"/>
              <a:t>Всегда он в работе,</a:t>
            </a:r>
            <a:br>
              <a:rPr lang="ru-RU" sz="3200" b="1" i="1" dirty="0" smtClean="0"/>
            </a:br>
            <a:r>
              <a:rPr lang="ru-RU" sz="3200" b="1" i="1" dirty="0" smtClean="0"/>
              <a:t>Когда говорим,</a:t>
            </a:r>
            <a:br>
              <a:rPr lang="ru-RU" sz="3200" b="1" i="1" dirty="0" smtClean="0"/>
            </a:br>
            <a:r>
              <a:rPr lang="ru-RU" sz="3200" b="1" i="1" dirty="0" smtClean="0"/>
              <a:t>А отдыхает,</a:t>
            </a:r>
            <a:br>
              <a:rPr lang="ru-RU" sz="3200" b="1" i="1" dirty="0" smtClean="0"/>
            </a:br>
            <a:r>
              <a:rPr lang="ru-RU" sz="3200" b="1" i="1" dirty="0" smtClean="0"/>
              <a:t>Когда мы молчим</a:t>
            </a:r>
            <a:r>
              <a:rPr lang="ru-RU" sz="3200" b="1" i="1" dirty="0" smtClean="0"/>
              <a:t>.</a:t>
            </a:r>
          </a:p>
          <a:p>
            <a:endParaRPr lang="ru-RU" sz="3200" b="1" i="1" dirty="0" smtClean="0"/>
          </a:p>
          <a:p>
            <a:r>
              <a:rPr lang="ru-RU" sz="3200" b="1" i="1" dirty="0" smtClean="0">
                <a:solidFill>
                  <a:srgbClr val="7030A0"/>
                </a:solidFill>
              </a:rPr>
              <a:t>Язык</a:t>
            </a:r>
            <a:r>
              <a:rPr lang="ru-RU" sz="3200" b="1" i="1" dirty="0" smtClean="0">
                <a:solidFill>
                  <a:srgbClr val="7030A0"/>
                </a:solidFill>
              </a:rPr>
              <a:t> </a:t>
            </a:r>
            <a:endParaRPr lang="ru-RU" sz="3200" b="1" i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81874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00034" y="428604"/>
            <a:ext cx="8229600" cy="1143000"/>
          </a:xfrm>
        </p:spPr>
        <p:txBody>
          <a:bodyPr/>
          <a:lstStyle/>
          <a:p>
            <a:r>
              <a:rPr lang="ru-RU" sz="3200" b="1" i="1" dirty="0" smtClean="0"/>
              <a:t>Запишите слова в алфавитном порядке</a:t>
            </a:r>
            <a:r>
              <a:rPr lang="ru-RU" sz="3200" b="1" dirty="0" smtClean="0"/>
              <a:t>: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b="1" i="1" dirty="0" smtClean="0"/>
              <a:t>велосипед, гардероб, апельсин, хоккей, арена, кабинет, телефон, стадион, фотоаппарат, гитара, конфета, костюм, пианино, язык.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b="1" i="1" dirty="0" smtClean="0"/>
              <a:t>баскетбол, грамотный, морфема, орфограмма, президент, инженер, пародия, парад, пейзаж, разговор, школа, доска, компьютер.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1"/>
          <p:cNvGrpSpPr>
            <a:grpSpLocks/>
          </p:cNvGrpSpPr>
          <p:nvPr/>
        </p:nvGrpSpPr>
        <p:grpSpPr bwMode="auto">
          <a:xfrm>
            <a:off x="1206084" y="2132856"/>
            <a:ext cx="6715172" cy="3482431"/>
            <a:chOff x="597457" y="-170760"/>
            <a:chExt cx="7925152" cy="4582998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597457" y="-170760"/>
              <a:ext cx="7925152" cy="4860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dirty="0">
                <a:solidFill>
                  <a:schemeClr val="accent3">
                    <a:lumMod val="75000"/>
                  </a:schemeClr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6" name="Прямоугольник 3"/>
            <p:cNvSpPr>
              <a:spLocks noChangeArrowheads="1"/>
            </p:cNvSpPr>
            <p:nvPr/>
          </p:nvSpPr>
          <p:spPr bwMode="auto">
            <a:xfrm>
              <a:off x="1366078" y="3885680"/>
              <a:ext cx="6491880" cy="5265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2000" dirty="0">
                <a:solidFill>
                  <a:schemeClr val="accent3">
                    <a:lumMod val="75000"/>
                  </a:schemeClr>
                </a:solidFill>
                <a:latin typeface="Monotype Corsiva" pitchFamily="66" charset="0"/>
                <a:cs typeface="Arial" charset="0"/>
              </a:endParaRPr>
            </a:p>
          </p:txBody>
        </p:sp>
      </p:grp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/>
          <a:lstStyle/>
          <a:p>
            <a:pPr lvl="0"/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Выбрать пословицы только про язык.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dirty="0" smtClean="0">
                <a:latin typeface="Arial" pitchFamily="34" charset="0"/>
                <a:cs typeface="Arial" pitchFamily="34" charset="0"/>
              </a:rPr>
            </a:br>
            <a:endParaRPr lang="ru-RU" dirty="0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lvl="0">
              <a:spcBef>
                <a:spcPct val="0"/>
              </a:spcBef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Язык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без костей.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spcBef>
                <a:spcPct val="0"/>
              </a:spcBef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Без труда не выловишь и рыбки из пруда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lvl="0">
              <a:spcBef>
                <a:spcPct val="0"/>
              </a:spcBef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Учение - свет,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неученье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– тьма.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lvl="0">
              <a:spcBef>
                <a:spcPct val="0"/>
              </a:spcBef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твоим языком не поспеешь и босиком.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spcBef>
                <a:spcPct val="0"/>
              </a:spcBef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Без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русского языка не сколотишь и сапога.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lvl="0">
              <a:spcBef>
                <a:spcPct val="0"/>
              </a:spcBef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Терпенье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 труд – всё перетрут.</a:t>
            </a: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lvl="0">
              <a:spcBef>
                <a:spcPct val="0"/>
              </a:spcBef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Доброе молчанье лучше худого ворчанья.</a:t>
            </a: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lvl="0">
              <a:spcBef>
                <a:spcPct val="0"/>
              </a:spcBef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Живое слово дороже мертвой буквы.</a:t>
            </a: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lvl="0">
              <a:spcBef>
                <a:spcPct val="0"/>
              </a:spcBef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Готовь сани летом, а телегу зимой.</a:t>
            </a: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lvl="0">
              <a:spcBef>
                <a:spcPct val="0"/>
              </a:spcBef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Кто рано встаёт, тому Бог подаёт.</a:t>
            </a: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lvl="0">
              <a:spcBef>
                <a:spcPct val="0"/>
              </a:spcBef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Язык до Киева доведет.</a:t>
            </a: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задание: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Страница 5, упр. </a:t>
            </a:r>
            <a:r>
              <a:rPr lang="ru-RU" smtClean="0"/>
              <a:t>3.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Другая 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76923C"/>
      </a:hlink>
      <a:folHlink>
        <a:srgbClr val="76923C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559</TotalTime>
  <Words>190</Words>
  <Application>Microsoft Office PowerPoint</Application>
  <PresentationFormat>Экран (4:3)</PresentationFormat>
  <Paragraphs>30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1_Тема Office</vt:lpstr>
      <vt:lpstr>Слайд 1</vt:lpstr>
      <vt:lpstr>Отгадайте загадки</vt:lpstr>
      <vt:lpstr>Запишите слова в алфавитном порядке:  </vt:lpstr>
      <vt:lpstr>Выбрать пословицы только про язык. </vt:lpstr>
      <vt:lpstr>Домашнее задание: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презентации</dc:title>
  <dc:creator>Шаблон Фокиной Л. П.</dc:creator>
  <cp:lastModifiedBy>ADMIN</cp:lastModifiedBy>
  <cp:revision>36</cp:revision>
  <dcterms:created xsi:type="dcterms:W3CDTF">2014-07-06T18:18:01Z</dcterms:created>
  <dcterms:modified xsi:type="dcterms:W3CDTF">2017-09-03T08:25:05Z</dcterms:modified>
</cp:coreProperties>
</file>