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09" autoAdjust="0"/>
  </p:normalViewPr>
  <p:slideViewPr>
    <p:cSldViewPr>
      <p:cViewPr varScale="1">
        <p:scale>
          <a:sx n="67" d="100"/>
          <a:sy n="67" d="100"/>
        </p:scale>
        <p:origin x="-6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067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0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12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4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159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6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65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50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45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239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138BE-0690-4032-AF0F-3F819A12C4AD}" type="datetimeFigureOut">
              <a:rPr lang="ru-RU" smtClean="0"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0A436-A896-4EA1-B38C-657EF23CC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1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Past Simple.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Questions and negative sentences.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35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mtClean="0">
                <a:solidFill>
                  <a:srgbClr val="CC3300"/>
                </a:solidFill>
                <a:latin typeface="Arial Black" pitchFamily="34" charset="0"/>
              </a:rPr>
              <a:t>Речевая зарядка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55588" y="1125538"/>
            <a:ext cx="5541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She helps her mum on Sunday. 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702035" y="1129066"/>
            <a:ext cx="55741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She helped her mum last Sunday.  </a:t>
            </a:r>
            <a:endParaRPr lang="ru-RU" sz="2800" dirty="0">
              <a:solidFill>
                <a:srgbClr val="006600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405407" y="1595438"/>
            <a:ext cx="7561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do our homework every day.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668338" y="1628775"/>
            <a:ext cx="52718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did our homework yesterday.</a:t>
            </a:r>
            <a:endParaRPr lang="ru-RU" sz="2800" dirty="0">
              <a:solidFill>
                <a:srgbClr val="006600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66700" y="2133600"/>
            <a:ext cx="4099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He has dinner at home.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668339" y="2119313"/>
            <a:ext cx="5055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He had dinner five minutes ago.</a:t>
            </a:r>
            <a:endParaRPr lang="ru-RU" sz="2800" dirty="0">
              <a:solidFill>
                <a:srgbClr val="006600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80988" y="2636838"/>
            <a:ext cx="55589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give him a ball every Monday. </a:t>
            </a:r>
            <a:endParaRPr lang="ru-RU" sz="2800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668339" y="2622550"/>
            <a:ext cx="49837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 gave him a ball last Monday. </a:t>
            </a:r>
            <a:endParaRPr lang="ru-RU" sz="2800" dirty="0">
              <a:solidFill>
                <a:srgbClr val="0066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0825" y="3160058"/>
            <a:ext cx="55451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She sees  Ann at school.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68339" y="3155950"/>
            <a:ext cx="52718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She saw Ann at school yesterday.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50825" y="3644900"/>
            <a:ext cx="4681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They like sweets.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68339" y="3644900"/>
            <a:ext cx="52718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They liked this cake.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0825" y="4149725"/>
            <a:ext cx="44465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He lives in Moscow.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88917" y="4168775"/>
            <a:ext cx="49837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He lived in London last year. 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50825" y="4581525"/>
            <a:ext cx="61213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They go to the cinema 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on Sunday.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68339" y="4581525"/>
            <a:ext cx="60639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They went to the cinema  last Sunday</a:t>
            </a:r>
            <a:r>
              <a:rPr lang="en-US" sz="2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8125" y="5084763"/>
            <a:ext cx="4895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They play chess.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88917" y="5103813"/>
            <a:ext cx="52718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They played chess last week.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22250" y="5589588"/>
            <a:ext cx="60059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 clean my room every day. 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827585" y="5589588"/>
            <a:ext cx="49699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 cleaned my room yesterday. </a:t>
            </a:r>
            <a:endParaRPr lang="ru-RU" sz="28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95" name="TextBox 25"/>
          <p:cNvSpPr txBox="1">
            <a:spLocks noChangeArrowheads="1"/>
          </p:cNvSpPr>
          <p:nvPr/>
        </p:nvSpPr>
        <p:spPr bwMode="auto">
          <a:xfrm>
            <a:off x="250825" y="620713"/>
            <a:ext cx="8893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the verbs in Past Simple. 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57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Find the sentences with the verb to be in Past Simple.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I am at school.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were in London last year. </a:t>
            </a:r>
          </a:p>
          <a:p>
            <a:pPr marL="514350" indent="-514350">
              <a:buAutoNum type="arabicPeriod"/>
            </a:pPr>
            <a:r>
              <a:rPr lang="en-US" dirty="0" smtClean="0"/>
              <a:t>He is at home. </a:t>
            </a:r>
          </a:p>
          <a:p>
            <a:pPr marL="514350" indent="-514350">
              <a:buAutoNum type="arabicPeriod"/>
            </a:pPr>
            <a:r>
              <a:rPr lang="en-US" dirty="0" smtClean="0"/>
              <a:t>She isn’t in the forest. </a:t>
            </a:r>
          </a:p>
          <a:p>
            <a:pPr marL="514350" indent="-514350">
              <a:buAutoNum type="arabicPeriod"/>
            </a:pPr>
            <a:r>
              <a:rPr lang="en-US" dirty="0" smtClean="0"/>
              <a:t>Ann and Mary weren’t at the zoo last week. </a:t>
            </a:r>
          </a:p>
          <a:p>
            <a:pPr marL="514350" indent="-514350">
              <a:buAutoNum type="arabicPeriod"/>
            </a:pPr>
            <a:r>
              <a:rPr lang="en-US" dirty="0" smtClean="0"/>
              <a:t>Are you in the park? 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went home a minute ago.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76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the sentences.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He …         in the country last year. </a:t>
            </a:r>
          </a:p>
          <a:p>
            <a:pPr marL="0" indent="0">
              <a:buNone/>
            </a:pPr>
            <a:r>
              <a:rPr lang="en-US" dirty="0" smtClean="0"/>
              <a:t>2. Ann and Ben …        at the zoo yesterday. </a:t>
            </a:r>
          </a:p>
          <a:p>
            <a:pPr marL="0" indent="0">
              <a:buNone/>
            </a:pPr>
            <a:r>
              <a:rPr lang="en-US" dirty="0" smtClean="0"/>
              <a:t>3. …       you at home last night? </a:t>
            </a:r>
          </a:p>
          <a:p>
            <a:pPr marL="0" indent="0">
              <a:buNone/>
            </a:pPr>
            <a:r>
              <a:rPr lang="en-US" dirty="0" smtClean="0"/>
              <a:t>4. Kate …        not in the desert last year. </a:t>
            </a:r>
          </a:p>
          <a:p>
            <a:pPr marL="0" indent="0">
              <a:buNone/>
            </a:pPr>
            <a:r>
              <a:rPr lang="en-US" dirty="0" smtClean="0"/>
              <a:t>5. My mum …          in the hall a minute ago. </a:t>
            </a:r>
          </a:p>
          <a:p>
            <a:pPr marL="0" indent="0">
              <a:buNone/>
            </a:pPr>
            <a:r>
              <a:rPr lang="en-US" dirty="0" smtClean="0"/>
              <a:t>6. Jack …         very lazy last year. </a:t>
            </a:r>
          </a:p>
          <a:p>
            <a:pPr marL="0" indent="0">
              <a:buNone/>
            </a:pPr>
            <a:r>
              <a:rPr lang="en-US" dirty="0" smtClean="0"/>
              <a:t>7. …      Kate and Jack in London two years ago?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1190" y="1673853"/>
            <a:ext cx="93610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was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25066" y="4581128"/>
            <a:ext cx="974725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was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066" y="3288166"/>
            <a:ext cx="974725" cy="788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935016"/>
            <a:ext cx="97472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38705" y="5157192"/>
            <a:ext cx="86409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Were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73" y="2204864"/>
            <a:ext cx="1006475" cy="648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78680"/>
            <a:ext cx="1042987" cy="82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48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Compare.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They play</a:t>
            </a:r>
            <a:r>
              <a:rPr lang="en-US" dirty="0" smtClean="0">
                <a:solidFill>
                  <a:srgbClr val="FF0000"/>
                </a:solidFill>
              </a:rPr>
              <a:t>ed</a:t>
            </a:r>
            <a:r>
              <a:rPr lang="en-US" dirty="0" smtClean="0"/>
              <a:t> football last summer.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They </a:t>
            </a:r>
            <a:r>
              <a:rPr lang="en-US" dirty="0" smtClean="0">
                <a:solidFill>
                  <a:srgbClr val="7030A0"/>
                </a:solidFill>
              </a:rPr>
              <a:t>did</a:t>
            </a:r>
            <a:r>
              <a:rPr lang="en-US" dirty="0" smtClean="0"/>
              <a:t>n’t play football last summer.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r="21243" b="11778"/>
          <a:stretch/>
        </p:blipFill>
        <p:spPr bwMode="auto">
          <a:xfrm>
            <a:off x="467544" y="2204865"/>
            <a:ext cx="4032449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04865"/>
            <a:ext cx="403244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52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Compare.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swam yesterday.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She </a:t>
            </a:r>
            <a:r>
              <a:rPr lang="en-US" dirty="0" smtClean="0">
                <a:solidFill>
                  <a:srgbClr val="7030A0"/>
                </a:solidFill>
              </a:rPr>
              <a:t>did</a:t>
            </a:r>
            <a:r>
              <a:rPr lang="en-US" dirty="0" smtClean="0"/>
              <a:t>n’t swim yesterday.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276872"/>
            <a:ext cx="4032448" cy="385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0" r="25619" b="7198"/>
          <a:stretch/>
        </p:blipFill>
        <p:spPr bwMode="auto">
          <a:xfrm>
            <a:off x="4644008" y="2268779"/>
            <a:ext cx="3960439" cy="3862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611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Compare.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</a:t>
            </a:r>
          </a:p>
          <a:p>
            <a:pPr marL="0" indent="0">
              <a:buNone/>
            </a:pPr>
            <a:r>
              <a:rPr lang="en-US" dirty="0" smtClean="0"/>
              <a:t>He </a:t>
            </a:r>
          </a:p>
          <a:p>
            <a:pPr marL="0" indent="0">
              <a:buNone/>
            </a:pPr>
            <a:r>
              <a:rPr lang="en-US" dirty="0" smtClean="0"/>
              <a:t>She </a:t>
            </a:r>
          </a:p>
          <a:p>
            <a:pPr marL="0" indent="0">
              <a:buNone/>
            </a:pPr>
            <a:r>
              <a:rPr lang="en-US" dirty="0" smtClean="0"/>
              <a:t>It</a:t>
            </a:r>
          </a:p>
          <a:p>
            <a:pPr marL="0" indent="0">
              <a:buNone/>
            </a:pPr>
            <a:r>
              <a:rPr lang="en-US" dirty="0" smtClean="0"/>
              <a:t>We</a:t>
            </a:r>
          </a:p>
          <a:p>
            <a:pPr marL="0" indent="0">
              <a:buNone/>
            </a:pPr>
            <a:r>
              <a:rPr lang="en-US" dirty="0" smtClean="0"/>
              <a:t>You</a:t>
            </a:r>
          </a:p>
          <a:p>
            <a:pPr marL="0" indent="0">
              <a:buNone/>
            </a:pPr>
            <a:r>
              <a:rPr lang="en-US" dirty="0" smtClean="0"/>
              <a:t>They </a:t>
            </a:r>
            <a:endParaRPr lang="ru-RU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1619672" y="1772816"/>
            <a:ext cx="1728192" cy="39604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2564904"/>
            <a:ext cx="2520280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7030A0"/>
                </a:solidFill>
              </a:rPr>
              <a:t>did</a:t>
            </a:r>
            <a:r>
              <a:rPr lang="en-US" sz="7200" dirty="0" smtClean="0">
                <a:solidFill>
                  <a:schemeClr val="tx1"/>
                </a:solidFill>
              </a:rPr>
              <a:t>n’t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732240" y="1988840"/>
            <a:ext cx="1656184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dirty="0" smtClean="0">
                <a:solidFill>
                  <a:srgbClr val="C00000"/>
                </a:solidFill>
              </a:rPr>
              <a:t>V</a:t>
            </a:r>
            <a:endParaRPr lang="ru-RU" sz="20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33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sentences negative.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I  liked         to play football two years ago. 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went     to the park yesterday. </a:t>
            </a:r>
          </a:p>
          <a:p>
            <a:pPr marL="514350" indent="-514350">
              <a:buAutoNum type="arabicPeriod"/>
            </a:pPr>
            <a:r>
              <a:rPr lang="en-US" dirty="0" smtClean="0"/>
              <a:t>Ann had           dinner a minute ago. 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listened     to music last night. </a:t>
            </a:r>
          </a:p>
          <a:p>
            <a:pPr marL="514350" indent="-514350">
              <a:buAutoNum type="arabicPeriod"/>
            </a:pPr>
            <a:r>
              <a:rPr lang="en-US" dirty="0" smtClean="0"/>
              <a:t>Ann cried     yesterday.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16483" y="1470088"/>
            <a:ext cx="1368152" cy="66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didn’t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like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15029" y="2348879"/>
            <a:ext cx="1224136" cy="432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didn’t go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71013" y="2780928"/>
            <a:ext cx="151216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didn’t have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15029" y="3429000"/>
            <a:ext cx="158417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didn’t listen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68974" y="4077072"/>
            <a:ext cx="122413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didn’t cry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50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Did</a:t>
            </a:r>
            <a:r>
              <a:rPr lang="en-US" dirty="0" smtClean="0"/>
              <a:t> they play volleyball? Yes, they </a:t>
            </a:r>
            <a:r>
              <a:rPr lang="en-US" dirty="0" smtClean="0">
                <a:solidFill>
                  <a:srgbClr val="7030A0"/>
                </a:solidFill>
              </a:rPr>
              <a:t>did</a:t>
            </a:r>
            <a:r>
              <a:rPr lang="en-US" dirty="0" smtClean="0"/>
              <a:t>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813690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8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Did</a:t>
            </a:r>
            <a:r>
              <a:rPr lang="en-US" dirty="0" smtClean="0"/>
              <a:t> they swim yesterday? No, they </a:t>
            </a:r>
            <a:r>
              <a:rPr lang="en-US" dirty="0" smtClean="0">
                <a:solidFill>
                  <a:srgbClr val="7030A0"/>
                </a:solidFill>
              </a:rPr>
              <a:t>did</a:t>
            </a:r>
            <a:r>
              <a:rPr lang="en-US" dirty="0" smtClean="0"/>
              <a:t>n’t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06489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33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Compare.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 I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He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She 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 It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We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You</a:t>
            </a:r>
          </a:p>
          <a:p>
            <a:pPr marL="0" indent="0">
              <a:buNone/>
            </a:pPr>
            <a:r>
              <a:rPr lang="en-US" dirty="0" smtClean="0"/>
              <a:t>                                                They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528900"/>
            <a:ext cx="1944216" cy="208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7030A0"/>
                </a:solidFill>
              </a:rPr>
              <a:t>Did</a:t>
            </a:r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32240" y="1988840"/>
            <a:ext cx="1656184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0" dirty="0">
                <a:solidFill>
                  <a:srgbClr val="C00000"/>
                </a:solidFill>
              </a:rPr>
              <a:t>V</a:t>
            </a:r>
            <a:endParaRPr lang="ru-RU" sz="20000" dirty="0">
              <a:solidFill>
                <a:srgbClr val="C00000"/>
              </a:solidFill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2555776" y="1844824"/>
            <a:ext cx="1440160" cy="38164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92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the sentences </a:t>
            </a:r>
            <a:r>
              <a:rPr lang="en-US" dirty="0"/>
              <a:t>interrogative.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I  liked         to play football two years ago. 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went     to the park yesterday. </a:t>
            </a:r>
          </a:p>
          <a:p>
            <a:pPr marL="514350" indent="-514350">
              <a:buAutoNum type="arabicPeriod"/>
            </a:pPr>
            <a:r>
              <a:rPr lang="en-US" dirty="0" smtClean="0"/>
              <a:t>Ann had           dinner a minute ago. </a:t>
            </a:r>
          </a:p>
          <a:p>
            <a:pPr marL="514350" indent="-514350">
              <a:buAutoNum type="arabicPeriod"/>
            </a:pPr>
            <a:r>
              <a:rPr lang="en-US" dirty="0" smtClean="0"/>
              <a:t>They listened     to music last night. </a:t>
            </a:r>
          </a:p>
          <a:p>
            <a:pPr marL="514350" indent="-514350">
              <a:buAutoNum type="arabicPeriod"/>
            </a:pPr>
            <a:r>
              <a:rPr lang="en-US" dirty="0" smtClean="0"/>
              <a:t>Ann cried     yesterday.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620641"/>
            <a:ext cx="1872208" cy="66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 you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like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50246" y="2334608"/>
            <a:ext cx="1893562" cy="432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 they go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62508" y="2866409"/>
            <a:ext cx="2118295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 Ann have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4514" y="3435537"/>
            <a:ext cx="224134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 they listen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50246" y="4011601"/>
            <a:ext cx="185090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Did Ann cry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55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 the sentences.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0200"/>
            <a:ext cx="835292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13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attention.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317" y="1600200"/>
            <a:ext cx="655936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42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500</Words>
  <Application>Microsoft Office PowerPoint</Application>
  <PresentationFormat>Экран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Past Simple. </vt:lpstr>
      <vt:lpstr>Речевая зарядка</vt:lpstr>
      <vt:lpstr>Find the sentences with the verb to be in Past Simple. </vt:lpstr>
      <vt:lpstr>Complete the sentences. </vt:lpstr>
      <vt:lpstr>Read and Compare. </vt:lpstr>
      <vt:lpstr>Read and Compare. </vt:lpstr>
      <vt:lpstr>Read and Compare. </vt:lpstr>
      <vt:lpstr>Make the sentences negative. </vt:lpstr>
      <vt:lpstr>Did they play volleyball? Yes, they did. </vt:lpstr>
      <vt:lpstr>Did they swim yesterday? No, they didn’t </vt:lpstr>
      <vt:lpstr>Read and Compare. </vt:lpstr>
      <vt:lpstr>Make the sentences interrogative. </vt:lpstr>
      <vt:lpstr>Complete the sentences. </vt:lpstr>
      <vt:lpstr>Thank you for your attention.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VIP</dc:creator>
  <cp:lastModifiedBy>User</cp:lastModifiedBy>
  <cp:revision>13</cp:revision>
  <dcterms:created xsi:type="dcterms:W3CDTF">2015-01-13T16:52:57Z</dcterms:created>
  <dcterms:modified xsi:type="dcterms:W3CDTF">2018-08-28T16:01:34Z</dcterms:modified>
</cp:coreProperties>
</file>