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93" r:id="rId2"/>
    <p:sldId id="294" r:id="rId3"/>
    <p:sldId id="256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95" autoAdjust="0"/>
  </p:normalViewPr>
  <p:slideViewPr>
    <p:cSldViewPr>
      <p:cViewPr varScale="1">
        <p:scale>
          <a:sx n="83" d="100"/>
          <a:sy n="83" d="100"/>
        </p:scale>
        <p:origin x="-157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67F4B-684A-403C-8C5A-28B64255EC5A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EBCE6-C156-4CE4-987D-108EAD1FA4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65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54897-FF35-45C0-BD0A-D5FAB7219C12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AAF31-1850-4522-B5B4-6C845F318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413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3AAF31-1850-4522-B5B4-6C845F31836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03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395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148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386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46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907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396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13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31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260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43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942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180DB-F691-47E7-AE3B-FC8BFA61BA54}" type="datetimeFigureOut">
              <a:rPr lang="ru-RU" smtClean="0"/>
              <a:t>05.09.2018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D315A-7771-4DE9-8B24-A648A241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82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Microsoft_Word_Document1.docx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51" y="277511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44983" y="14351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</a:t>
            </a:r>
            <a:r>
              <a:rPr lang="ru-RU" i="1" dirty="0" smtClean="0"/>
              <a:t>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56413" y="1437477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04854" y="1562514"/>
            <a:ext cx="515943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 </a:t>
            </a:r>
            <a:r>
              <a:rPr lang="ru-RU" sz="36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Тыныс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гимнастикасының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картасы</a:t>
            </a:r>
            <a:endParaRPr lang="ru-RU" sz="3600" b="1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Картотека дыхательной 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гимнастики</a:t>
            </a:r>
            <a:endParaRPr lang="ru-RU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</a:p>
          <a:p>
            <a:r>
              <a:rPr lang="ru-RU" sz="16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Составила: воспитатель </a:t>
            </a:r>
          </a:p>
          <a:p>
            <a:r>
              <a:rPr lang="ru-RU" sz="1600" b="1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Луценко Л.Н.</a:t>
            </a:r>
          </a:p>
        </p:txBody>
      </p:sp>
    </p:spTree>
    <p:extLst>
      <p:ext uri="{BB962C8B-B14F-4D97-AF65-F5344CB8AC3E}">
        <p14:creationId xmlns:p14="http://schemas.microsoft.com/office/powerpoint/2010/main" val="375665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51" y="277511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44983" y="14351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</a:t>
            </a:r>
            <a:r>
              <a:rPr lang="ru-RU" i="1" dirty="0" smtClean="0"/>
              <a:t>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56413" y="1437477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04854" y="1562514"/>
            <a:ext cx="51594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481000"/>
              </p:ext>
            </p:extLst>
          </p:nvPr>
        </p:nvGraphicFramePr>
        <p:xfrm>
          <a:off x="2038350" y="1397000"/>
          <a:ext cx="5129213" cy="381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Документ" r:id="rId5" imgW="6078322" imgH="4539397" progId="Word.Document.12">
                  <p:embed/>
                </p:oleObj>
              </mc:Choice>
              <mc:Fallback>
                <p:oleObj name="Документ" r:id="rId5" imgW="6078322" imgH="45393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38350" y="1397000"/>
                        <a:ext cx="5129213" cy="3817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323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40" y="332656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1720" y="1484784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«Качели»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укреплять физиологическое дыхание у детей.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Ребенку, находящемуся в положении лежа, кладут на живот в области диафрагмы легкую игрушку. Вдох и выдох – через нос. Взрослый произносит рифмовку:</a:t>
            </a: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Качели вверх (вдох),</a:t>
            </a: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Качели вниз (выдох),</a:t>
            </a:r>
          </a:p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Крепче ты, дружок, держись.</a:t>
            </a:r>
            <a:endParaRPr lang="ru-RU" sz="2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10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8336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31720" y="1700808"/>
            <a:ext cx="49045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«Дерево на ветру»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формирование дыхательного аппарата.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сидя на полу, скрестив ноги (варианты: сидя на коленях или на пятках, ноги вместе). Спина прямая. Поднимать руки вверх над головой с вдохом и опускать вниз, на пол перед собой с выдохом, немного сгибаясь при этом в туловище, будто гнется дерево.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56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14" y="301764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196752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«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Дровосек»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 развитие плавного, длительного выдоха.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Встаньте прямо, ноги чуть шире плеч. На вдохе сложите руки топориком и поднимите их вверх. Резко, словно под тяжестью топора, вытянутые руки на выдохе опустите вниз, корпус наклоните, позволяя рукам "прорубить" пространство между ногами. Произнесите "бах". Повторите с ребенком шесть-восемь раз. </a:t>
            </a:r>
          </a:p>
        </p:txBody>
      </p:sp>
    </p:spTree>
    <p:extLst>
      <p:ext uri="{BB962C8B-B14F-4D97-AF65-F5344CB8AC3E}">
        <p14:creationId xmlns:p14="http://schemas.microsoft.com/office/powerpoint/2010/main" val="310222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14" y="301764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1052736"/>
            <a:ext cx="4572000" cy="43704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«Сердитый ежик»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плавного, длительного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Встаньте, ноги на ширине плеч. Представьте, как ежик во время опасности сворачивается в клубок. Наклонитесь как можно ниже, не отрывая пятки от пола, обхватите руками грудь, голову опустите, произнеся на выдохе "п-ф-ф" - звук, издаваемый сердитым ежиком, затем "ф-р-р" - а это уже довольный ежик. Повторите с ребенком три-пять раз.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51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14" y="301764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10527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«Надуй шарик»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тренировать силу вдоха и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ребёнок сидит или стоит.  «Надувая шарик» широко разводит руки в стороны и глубоко вдыхает, затем медленно сводит руки, соединяя ладони перед грудью и выдувает воздух – 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ффф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«Шарик лопнул» - хлопнуть в ладоши, «из шарика выходит воздух» - ребенок произносит: «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шшш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вытягивая губы хоботком, опуская руки и оседая, как шарик, из которого выпустили воздух.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30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14" y="301764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31720" y="1456899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«Листопад»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плавного, длительного вдоха и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Вырезать из цветной бумаги различные осенние листья и объяснить ребенку, что такое листопад. Предложить ребенку подуть на листья, так, чтобы они полетели. Попутно можно рассказать, какие листочки с какого дерева упали.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7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14" y="301764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31720" y="1857009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«Гуси летят»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укреплять физиологическое дыхание у детей.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Медленная ходьба. На вдох – руки поднять в стороны, на выдох - опустить вниз с произнесением длинного звука «г-у-у-у».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28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14" y="301764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97430" y="177281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«Пушок»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формирование дыхательного аппарата.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Привяжите на верёвочку лёгкое пёрышко. Предложите ребёнку дуть на него. Необходимо следить за тем, чтобы вдох делался только носом, а выдох - через сложенные трубочкой губы.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82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14" y="301764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«Жук»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тренировать силу вдоха и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малыш стоит или сидит, скрестив руки на груди. Разводит руки в стороны, поднимает голову – вдох, скрещивает руки на груди, опускает голову – выдох: «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-у-у- сказал крылатый жук, посижу и пожужжу».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36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14" y="301764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07166" y="1825085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«Петушок»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укреплять физиологическое дыхание у детей.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стоя прямо, ноги врозь, руки опустить. Поднять руки в стороны (вдох), а затем хлопнуть ими по бедрам (выдох), произносить «ку-ка-ре-ку».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34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7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«Ворона»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плавного, длительного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ребёнок стоит прямо, слегка расставив ноги и опустив руки. Вдох - разводит руки широко в стороны, как крылья, медленно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опускает руки и произносит на выдохе: «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каррр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максимально растягивая звук [р].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79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7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«Паровозик»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формирование дыхательного аппарата.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Ходьба, делая попеременные движения руками и приговаривая: «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чух-чух-чух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Через определенные промежутки времени можно останавливаться и говорить «ту-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тууу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Продолжительность – до 30 секунд.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2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7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1645784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«Вырасти большой»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плавного, длительного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стоя прямо, ноги вместе. Поднять руки вверх, хорошо потянуться, подняться на носки – вдох, опустить руки вниз, опуститься на всю ступню – выдох. На выдохе произнести «у-х-х-х»! Повторить 4-5 раз.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24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7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64316" y="2136339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«Часики»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укреплять физиологическое дыхание у детей.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стоя, ноги слегка расставить, руки опустить. Размахивая прямыми руками вперед и назад, произносить «тик-так». Повторить до 10 раз.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3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7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54062" y="1640419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«Каша кипит»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формирование дыхательного аппарата.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сидя, одна рука лежит на животе, другая - на груди. Втягивая живот и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набирая воздух в легкие – вдох, опуская грудь (выдыхая воздух) и выпячивая живот – выдох. При выдохе громко произносить звук «ф-ф-ф-ф». Повторить 3-4 раза.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19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7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54062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79712" y="1256844"/>
            <a:ext cx="48782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«Воздушный шарик»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укреплять физиологическое дыхание у детей.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Лежа на полу, ребенок кладет руки на живот. Делая медленный глубокий вдох, надувает живот, одновременно представляя, что в животе надувается воздушный шарик. Задерживает дыхание на 5 секунд. Делает медленный выдох, живот сдувается. Задерживает дыхание на 5 секунд. Выполняется 5 раз подряд.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3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7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54062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«Насос»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укреплять физиологическое дыхание у детей.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Малыш ставит руки на пояс, слегка приседает – вдох, выпрямляется – выдох. Постепенно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приседания становятся ниже, вдох и выдох длительнее. Повторить 3 – 4 раза.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77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7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54062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65695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«Регулировщик»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формирование дыхательного аппарата.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Встать прямо, ноги на ширине плеч, одна рука поднята вверх, другая отведена в сторону. Вдох носом, затем поменять положение рук и во время удлиненного выдоха произносить «р-р-р-р-р». Повторить 5–6 раз.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76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67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54062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6569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42592" y="1256844"/>
            <a:ext cx="48782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«Ножницы»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формирование дыхательного аппарата.</a:t>
            </a:r>
          </a:p>
          <a:p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И.п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то же. Прямые руки вытянуты вперед или в стороны на уровне плеч, ладони смотрят вниз. С вдохом левая рука поднимается вверх, правая опускается вниз. С выдохом – левая рука вниз, правая вверх. После освоения ребенком этого упражнения можно его изменить: двигаются не руки от плеча, а только кисти рук.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78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50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54062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6569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Снегопад» 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 развитие плавного, длительного вдоха и выдоха.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снежинки из бумаги или ваты (рыхлые комочки). Объяснить ребенку, что такое снегопад и предложить ребенку сдувать "снежинки" с ладони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6237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22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54062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6569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             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Трубач»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 развитие плавного, длительного выдоха.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сидя, кисти рук сжаты в трубочку, подняты вверх. Медленный выдох с громким произнесением звука «п-ф-ф-ф-ф». Повторить до 5 раз. </a:t>
            </a:r>
          </a:p>
        </p:txBody>
      </p:sp>
    </p:spTree>
    <p:extLst>
      <p:ext uri="{BB962C8B-B14F-4D97-AF65-F5344CB8AC3E}">
        <p14:creationId xmlns:p14="http://schemas.microsoft.com/office/powerpoint/2010/main" val="394282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22" y="312038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256844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«Поединок»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укреплять физиологическое дыхание у детей.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кусочка ваты скатать шарик - "мяч". Ворота - 2 кубика. Ребенок дует на "мяч", пытаясь "забить гол" - вата должна оказаться между кубиками. Немного поупражнявшись, можно проводить состязания с одним ватным шариком по принципу игры в футбол.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6569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02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1840474"/>
            <a:ext cx="49502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«Пружинка»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формирование дыхательного аппарата.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лежа на спине; ноги прямые, руки вдоль туловища. Поднять ноги и согнуть их в коленях, прижать к груди (выдох). Вернуться в ИП (вдох). Повторить 6-8 раз.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6569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/>
              <a:t>                                   </a:t>
            </a:r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80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6569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4470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/>
              <a:t>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«Кто дальше загонит шарик»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плавного, длительного выдоха.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Сядьте с малышом за стол, положите перед собой два ватных шарика (разноцветные несложно найти в супермаркетах, а белые сделать самим из ваты). Дуйте на шарики, как можно сильнее, стараясь сдуть их со стола. </a:t>
            </a:r>
          </a:p>
          <a:p>
            <a:pPr algn="ctr"/>
            <a:r>
              <a:rPr lang="ru-RU" b="1" i="1" dirty="0" smtClean="0"/>
              <a:t>                </a:t>
            </a:r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19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6569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«Подуй на одуванчик»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тренировать силу вдоха и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малыш стоит или сидит. Делает глубокий вдох носом, затем длинный выдох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рот, как будто хочет сдуть с одуванчика пух.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7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«Ветряная мельница»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плавного, длительного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дует на лопасти игрушки-вертушки или мельницы из песочного набора.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65695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35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«</a:t>
            </a:r>
            <a:r>
              <a:rPr lang="ru-RU" sz="20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Бегемотик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тренировать силу вдоха и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лежа или сидя. Ребенок кладет ладонь на область диафрагмы и глубоко дышит.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Вдох и выдох производится через нос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может выполняться в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 сидя и сопровождаться рифмовкой:</a:t>
            </a:r>
          </a:p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 </a:t>
            </a:r>
            <a:r>
              <a:rPr lang="ru-RU" sz="2000" b="1" i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бегемотики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потрогали животики.</a:t>
            </a:r>
          </a:p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животик поднимается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(вдох),</a:t>
            </a:r>
          </a:p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животик опускается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(выдох).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7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1433608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«Курочка»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плавного, длительного вдоха.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ребёнок стоит прямо, слегка расставив ноги, руки опущены, разводит руки широко в стороны, как крылья – вдох; на выдохе наклоняется, опустив голову и свободно свесив руки, произносит: «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тах-тах-тах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одновременно похлопывая себя по коленям.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04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«Парящие  бабочки»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плавного, длительного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Вырезать из бумаги бабочек и подвесить их на нитках. Предложить ребенку подуть на бабочку так, чтобы она полетела (при этом следить, чтобы ребенок сделал длительный плавный выдох).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8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«Аист»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плавного, длительного выдоха.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Стоя прямо, разведите руки в стороны, а одну ногу, согнув в колене, вынесите вперед. Зафиксируйте положение на несколько секунд. Держите равновесие. На выдохе опустите ногу и руки, тихо произнося "ш-ш-ш-ш". Повторите с ребенком шесть-семь раз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51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44983" y="1435185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</a:t>
            </a:r>
            <a:r>
              <a:rPr lang="ru-RU" i="1" dirty="0" smtClean="0"/>
              <a:t>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лесу»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формировать правильное речевое дыхание.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Представьте, что вы заблудились в густом лесу. Сделав вдох, на выдохе произнесите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"ау". Меняйте интонацию и громкость и поворачивайтесь то влево, то вправо. Повторите с ребенком пять-шесть раз.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76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44983" y="14351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</a:t>
            </a:r>
            <a:r>
              <a:rPr lang="ru-RU" i="1" dirty="0" smtClean="0"/>
              <a:t>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95736" y="1427898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«Волна»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тренировать силу вдоха и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ИП: лежа на полу, ноги вместе, руки по швам. На вдохе руки поднимаются над головой, касаясь пола, на выдохе медленно возвращаются в исходное положение. Одновременно с выдохом ребенок говорит "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-и-и-з". После освоения ребенком этого упражнения проговаривание отменяется.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56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44983" y="14351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</a:t>
            </a:r>
            <a:r>
              <a:rPr lang="ru-RU" i="1" dirty="0" smtClean="0"/>
              <a:t>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56413" y="1437477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«Хомячок»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плавного, длительного выдоха.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Предложите ребенку пройти несколько шагов (до 10-15), надув щёки, как хомячок, затем легко хлопнуть себя по щекам – выпустить воздух изо рта и пройти ещё немного, дыша носом.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6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6" y="308383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44983" y="14351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</a:t>
            </a:r>
            <a:r>
              <a:rPr lang="ru-RU" i="1" dirty="0" smtClean="0"/>
              <a:t>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56413" y="1437477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02133" y="1600519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«Лягушонок» 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формировать правильное речевое дыхание.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Расположите ноги вместе. Представьте, как лягушонок быстро и резко прыгает, и повторите его прыжки: слегка приседая, вдохнув, прыгните вперед. Приземлившись, "квакните". Повторите три-четыре раза.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52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рамкаУтят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51" y="277511"/>
            <a:ext cx="8646723" cy="6328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21363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143360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08860" y="1640419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32378" y="1455753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11212" y="18558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 smtClean="0"/>
              <a:t>   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4854" y="14553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44984" y="19965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4983" y="184162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/>
              <a:t> </a:t>
            </a:r>
            <a:r>
              <a:rPr lang="ru-RU" b="1" i="1" dirty="0" smtClean="0"/>
              <a:t>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44983" y="14351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                 </a:t>
            </a:r>
            <a:r>
              <a:rPr lang="ru-RU" i="1" dirty="0" smtClean="0"/>
              <a:t>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56413" y="1437477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04854" y="1124744"/>
            <a:ext cx="515943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 </a:t>
            </a:r>
            <a:r>
              <a:rPr lang="ru-RU" sz="2000" b="1" i="1" dirty="0" smtClean="0"/>
              <a:t>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Боевой клич индейцев» 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формировать правильное речевое дыхание.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Предложите ребенку имитировать боевой клич индейцев: негромко кричать, быстро прикрывая и открывая рот ладошкой. Это занятный для детей элемент, который легко повторить. Взрослый может «руководить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громкостью», показывая попеременно рукой «тише-громче».</a:t>
            </a:r>
          </a:p>
        </p:txBody>
      </p:sp>
    </p:spTree>
    <p:extLst>
      <p:ext uri="{BB962C8B-B14F-4D97-AF65-F5344CB8AC3E}">
        <p14:creationId xmlns:p14="http://schemas.microsoft.com/office/powerpoint/2010/main" val="124453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1856</Words>
  <Application>Microsoft Office PowerPoint</Application>
  <PresentationFormat>Экран (4:3)</PresentationFormat>
  <Paragraphs>358</Paragraphs>
  <Slides>37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 Office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45</cp:revision>
  <cp:lastPrinted>2017-11-07T14:43:42Z</cp:lastPrinted>
  <dcterms:created xsi:type="dcterms:W3CDTF">2017-11-05T12:54:19Z</dcterms:created>
  <dcterms:modified xsi:type="dcterms:W3CDTF">2018-09-05T00:24:42Z</dcterms:modified>
</cp:coreProperties>
</file>