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77" r:id="rId2"/>
    <p:sldId id="276" r:id="rId3"/>
    <p:sldId id="259" r:id="rId4"/>
    <p:sldId id="260" r:id="rId5"/>
    <p:sldId id="261" r:id="rId6"/>
    <p:sldId id="263" r:id="rId7"/>
    <p:sldId id="262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FBDB91-BA8B-4B4C-8AA1-E2740F6229D3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CC94742-055C-46E6-874F-7C82C6B80B3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0" y="514352"/>
            <a:ext cx="7846640" cy="1114448"/>
          </a:xfrm>
        </p:spPr>
        <p:txBody>
          <a:bodyPr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дошкольников среднего возраста </a:t>
            </a:r>
            <a:b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тему: «ВРЕМЕНА ГОДА»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2"/>
          </p:nvPr>
        </p:nvSpPr>
        <p:spPr>
          <a:xfrm>
            <a:off x="395536" y="1676400"/>
            <a:ext cx="3033464" cy="4572000"/>
          </a:xfrm>
        </p:spPr>
        <p:txBody>
          <a:bodyPr/>
          <a:lstStyle/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Зенова Ю.В.</a:t>
            </a:r>
            <a:endParaRPr lang="ru-RU" sz="2000" dirty="0" smtClean="0"/>
          </a:p>
          <a:p>
            <a:pPr algn="ctr"/>
            <a:r>
              <a:rPr lang="ru-RU" sz="2000" dirty="0" smtClean="0"/>
              <a:t>воспитатель </a:t>
            </a:r>
            <a:r>
              <a:rPr lang="ru-RU" sz="2000" dirty="0" smtClean="0"/>
              <a:t> МКДОУ «Детский сад № </a:t>
            </a:r>
            <a:r>
              <a:rPr lang="ru-RU" sz="2000" dirty="0" smtClean="0"/>
              <a:t>3</a:t>
            </a:r>
            <a:r>
              <a:rPr lang="ru-RU" sz="2000" dirty="0" smtClean="0"/>
              <a:t>7 «Лесовичок»</a:t>
            </a:r>
            <a:endParaRPr lang="ru-RU" dirty="0"/>
          </a:p>
        </p:txBody>
      </p:sp>
      <p:pic>
        <p:nvPicPr>
          <p:cNvPr id="10" name="Содержимое 9" descr="http://www.ayurvedaru.ru/wp-content/uploads/2009/09/1-web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16832"/>
            <a:ext cx="5194920" cy="396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2071678"/>
            <a:ext cx="4572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Круглый год</a:t>
            </a:r>
          </a:p>
          <a:p>
            <a:endParaRPr lang="ru-RU" i="1" dirty="0" smtClean="0"/>
          </a:p>
          <a:p>
            <a:r>
              <a:rPr lang="ru-RU" i="1" dirty="0" smtClean="0"/>
              <a:t>Зима</a:t>
            </a:r>
            <a:r>
              <a:rPr lang="ru-RU" dirty="0" smtClean="0"/>
              <a:t> приходит ненароком,</a:t>
            </a:r>
            <a:br>
              <a:rPr lang="ru-RU" dirty="0" smtClean="0"/>
            </a:br>
            <a:r>
              <a:rPr lang="ru-RU" dirty="0" smtClean="0"/>
              <a:t>По всем статьям беря свое.</a:t>
            </a:r>
            <a:br>
              <a:rPr lang="ru-RU" dirty="0" smtClean="0"/>
            </a:br>
            <a:r>
              <a:rPr lang="ru-RU" dirty="0" smtClean="0"/>
              <a:t>Она должна уж быть по срокам,</a:t>
            </a:r>
            <a:br>
              <a:rPr lang="ru-RU" dirty="0" smtClean="0"/>
            </a:br>
            <a:r>
              <a:rPr lang="ru-RU" dirty="0" smtClean="0"/>
              <a:t>А вот, поди ж ты, – нет ее!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вдруг, однажды, спозаранку,</a:t>
            </a:r>
            <a:br>
              <a:rPr lang="ru-RU" dirty="0" smtClean="0"/>
            </a:br>
            <a:r>
              <a:rPr lang="ru-RU" dirty="0" smtClean="0"/>
              <a:t>Взглянул в оконное стекло</a:t>
            </a:r>
            <a:br>
              <a:rPr lang="ru-RU" dirty="0" smtClean="0"/>
            </a:br>
            <a:r>
              <a:rPr lang="ru-RU" dirty="0" smtClean="0"/>
              <a:t>И видишь "скатерть-самобранку" –</a:t>
            </a:r>
            <a:br>
              <a:rPr lang="ru-RU" dirty="0" smtClean="0"/>
            </a:br>
            <a:r>
              <a:rPr lang="ru-RU" dirty="0" smtClean="0"/>
              <a:t>Везде, вокруг, белым-бело...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Весна</a:t>
            </a:r>
            <a:r>
              <a:rPr lang="ru-RU" dirty="0" smtClean="0"/>
              <a:t> приходит постепенно:</a:t>
            </a:r>
            <a:br>
              <a:rPr lang="ru-RU" dirty="0" smtClean="0"/>
            </a:br>
            <a:r>
              <a:rPr lang="ru-RU" dirty="0" smtClean="0"/>
              <a:t>В полях неслышно тает снег,</a:t>
            </a:r>
            <a:br>
              <a:rPr lang="ru-RU" dirty="0" smtClean="0"/>
            </a:br>
            <a:r>
              <a:rPr lang="ru-RU" dirty="0" smtClean="0"/>
              <a:t>Побег из ледяного плена</a:t>
            </a:r>
            <a:br>
              <a:rPr lang="ru-RU" dirty="0" smtClean="0"/>
            </a:br>
            <a:r>
              <a:rPr lang="ru-RU" dirty="0" smtClean="0"/>
              <a:t>Готовят тайно воды рек.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72034" y="3000372"/>
            <a:ext cx="40719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Уж по ночам не те морозы,</a:t>
            </a:r>
            <a:br>
              <a:rPr lang="ru-RU" dirty="0" smtClean="0"/>
            </a:br>
            <a:r>
              <a:rPr lang="ru-RU" dirty="0" smtClean="0"/>
              <a:t>И вот уже летит скворец</a:t>
            </a:r>
            <a:br>
              <a:rPr lang="ru-RU" dirty="0" smtClean="0"/>
            </a:br>
            <a:r>
              <a:rPr lang="ru-RU" dirty="0" smtClean="0"/>
              <a:t>В свой домик на стволе березы...</a:t>
            </a:r>
            <a:br>
              <a:rPr lang="ru-RU" dirty="0" smtClean="0"/>
            </a:br>
            <a:r>
              <a:rPr lang="ru-RU" dirty="0" smtClean="0"/>
              <a:t>Пришла Весна. Зиме конец!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 за Весной приходит </a:t>
            </a:r>
            <a:r>
              <a:rPr lang="ru-RU" i="1" dirty="0" smtClean="0"/>
              <a:t>Лето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За Летом </a:t>
            </a:r>
            <a:r>
              <a:rPr lang="ru-RU" i="1" dirty="0" smtClean="0"/>
              <a:t>Осень</a:t>
            </a:r>
            <a:r>
              <a:rPr lang="ru-RU" dirty="0" smtClean="0"/>
              <a:t> в свой черед,</a:t>
            </a:r>
            <a:br>
              <a:rPr lang="ru-RU" dirty="0" smtClean="0"/>
            </a:br>
            <a:r>
              <a:rPr lang="ru-RU" dirty="0" smtClean="0"/>
              <a:t>И вновь Зима. И снова где-то</a:t>
            </a:r>
            <a:br>
              <a:rPr lang="ru-RU" dirty="0" smtClean="0"/>
            </a:br>
            <a:r>
              <a:rPr lang="ru-RU" dirty="0" smtClean="0"/>
              <a:t>Весна торопится в поход.</a:t>
            </a:r>
            <a:br>
              <a:rPr lang="ru-RU" dirty="0" smtClean="0"/>
            </a:br>
            <a:r>
              <a:rPr lang="ru-RU" i="1" dirty="0" smtClean="0"/>
              <a:t>(С. Михалков)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142976" y="1071546"/>
            <a:ext cx="3376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ВСТУПЛЕНИЕ</a:t>
            </a:r>
            <a:endParaRPr lang="ru-RU" sz="4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39552"/>
          </a:xfrm>
        </p:spPr>
        <p:txBody>
          <a:bodyPr/>
          <a:lstStyle/>
          <a:p>
            <a:r>
              <a:rPr lang="ru-RU" dirty="0" smtClean="0"/>
              <a:t>Весна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38" y="1857364"/>
            <a:ext cx="4038600" cy="44348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Зазвенели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ручьи,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прилетели грачи.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улей пчела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первый мёд принесла.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скажет, кто знает,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когда это бывает?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(Весна</a:t>
            </a:r>
            <a:r>
              <a:rPr lang="ru-RU" i="1" dirty="0"/>
              <a:t>)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034" y="1785926"/>
            <a:ext cx="4038600" cy="44348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снег повсюду тает</a:t>
            </a:r>
            <a:r>
              <a:rPr lang="ru-RU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снег повсюду тает,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 становится длинней,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все зазеленело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в полях звенит ручей,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стал теплее ветер,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птицам не до сна,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солнце ярче светит,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Значит, к нам пришла весна.</a:t>
            </a: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i="1" dirty="0">
                <a:solidFill>
                  <a:schemeClr val="tx1"/>
                </a:solidFill>
                <a:latin typeface="+mn-lt"/>
              </a:rPr>
              <a:t>Е. </a:t>
            </a:r>
            <a:r>
              <a:rPr lang="ru-RU" i="1" dirty="0" err="1">
                <a:solidFill>
                  <a:schemeClr val="tx1"/>
                </a:solidFill>
                <a:latin typeface="+mn-lt"/>
              </a:rPr>
              <a:t>Карганова</a:t>
            </a:r>
            <a:r>
              <a:rPr lang="ru-RU" i="1" dirty="0">
                <a:solidFill>
                  <a:schemeClr val="tx1"/>
                </a:solidFill>
                <a:latin typeface="+mn-lt"/>
              </a:rPr>
              <a:t>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865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1.liveinternet.ru/images/attach/c/2/68/33/68033029_0_1dd07_8f866e8c_X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3573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s10831.userapi.com/u800215/-14/x_79dcdb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93882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664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/>
          <a:lstStyle/>
          <a:p>
            <a:r>
              <a:rPr lang="ru-RU" dirty="0" smtClean="0"/>
              <a:t>Лето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0" y="1785926"/>
            <a:ext cx="4038600" cy="44348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Солнце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печет,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Липа цветет.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Рожь колосится,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Золотится пшеница.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скажет, кто знает,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Когда это бывает?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(Лето)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7158" y="1785926"/>
            <a:ext cx="4038600" cy="443484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Лето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 небе ходят грозы,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травы расцвели,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рано утром росы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Гнут былинки до земли,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в рощах над калиной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Вплоть до ночи гул пчелиный,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Если солнышком согрета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вода в реке до дна –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Значит, это уже лето!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Значит, кончилась весна!</a:t>
            </a: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i="1" dirty="0">
                <a:solidFill>
                  <a:schemeClr val="tx1"/>
                </a:solidFill>
                <a:latin typeface="+mn-lt"/>
              </a:rPr>
              <a:t>Я. Ким 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206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huashendonetsk.at.ua/1278845452_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79407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8051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stihi.ru/pics/2012/07/03/52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0096"/>
            <a:ext cx="8940571" cy="654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740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5302/ya-stranac.c9/0_5ae91_13d93805_X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76" y="116632"/>
            <a:ext cx="8712968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77485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0" y="1857364"/>
            <a:ext cx="4038600" cy="44348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Утром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 во двор идём -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Листья сыплются дождём,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ногами шелестят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летят, летят, летят...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(Осень 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034" y="1785926"/>
            <a:ext cx="4038600" cy="443484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Осень</a:t>
            </a:r>
          </a:p>
          <a:p>
            <a:pPr marL="0" indent="0">
              <a:buNone/>
            </a:pPr>
            <a:r>
              <a:rPr lang="ru-RU" dirty="0"/>
              <a:t>   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 Миновало лето,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Осень наступила.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На полях и в рощах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Пусто и уныло.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Птички улетели,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Стали дни короче,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Солнышка не видно,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>Темны, темны ночи. </a:t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dirty="0">
                <a:solidFill>
                  <a:schemeClr val="tx1"/>
                </a:solidFill>
                <a:latin typeface="+mn-lt"/>
              </a:rPr>
              <a:t/>
            </a:r>
            <a:br>
              <a:rPr lang="ru-RU" dirty="0">
                <a:solidFill>
                  <a:schemeClr val="tx1"/>
                </a:solidFill>
                <a:latin typeface="+mn-lt"/>
              </a:rPr>
            </a:br>
            <a:r>
              <a:rPr lang="ru-RU" i="1" dirty="0">
                <a:solidFill>
                  <a:schemeClr val="tx1"/>
                </a:solidFill>
                <a:latin typeface="+mn-lt"/>
              </a:rPr>
              <a:t>Алексей Плещеев </a:t>
            </a:r>
            <a:endParaRPr lang="ru-RU" dirty="0">
              <a:solidFill>
                <a:schemeClr val="tx1"/>
              </a:solidFill>
              <a:latin typeface="+mn-lt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8150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0.liveinternet.ru/images/attach/c/0/33/56/33056198_611346ose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6" y="153248"/>
            <a:ext cx="9003684" cy="65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98806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oboi.kards.qip.ru/images/wallpaper/43/fc/64579_1024_76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77139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85605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007.radikal.ru/i300/1011/d5/fe8d137ec1f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6" y="116632"/>
            <a:ext cx="8864302" cy="662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2845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52128"/>
          </a:xfrm>
        </p:spPr>
        <p:txBody>
          <a:bodyPr/>
          <a:lstStyle/>
          <a:p>
            <a:r>
              <a:rPr lang="ru-RU" dirty="0" smtClean="0"/>
              <a:t>Зима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0" y="1785926"/>
            <a:ext cx="4038600" cy="421484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2000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ru-RU" sz="2000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ru-RU" sz="9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Наступили </a:t>
            </a: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холода.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Обернулась в лед вода.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Длинноухий зайка серый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Обернулся зайкой белым.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Перестал медведь реветь: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спячку впал в бору медведь.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скажет, кто знает,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Когда это бывает?</a:t>
            </a:r>
            <a:b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9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(Зима)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1472" y="1571612"/>
            <a:ext cx="4038600" cy="52863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/>
                </a:solidFill>
              </a:rPr>
              <a:t>Береза </a:t>
            </a:r>
          </a:p>
          <a:p>
            <a:pPr marL="0" indent="0">
              <a:buNone/>
            </a:pPr>
            <a:r>
              <a:rPr lang="ru-RU" sz="2000" dirty="0"/>
              <a:t>   </a:t>
            </a:r>
            <a:r>
              <a:rPr lang="ru-RU" sz="2000" dirty="0" smtClean="0"/>
              <a:t>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Белая береза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моим окном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Принакрылась снегом,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Точно серебром.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пушистых ветках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Снежною каймой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Распустились кисти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Белой бахромой.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стоит береза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сонной тишине,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горят снежинки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золотом огне.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заря, лениво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Обходя кругом,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Обсыпает ветки</a:t>
            </a:r>
            <a:b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Новым серебром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Сергей Есенин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800" dirty="0">
                <a:solidFill>
                  <a:schemeClr val="tx1"/>
                </a:solidFill>
                <a:latin typeface="+mn-lt"/>
              </a:rPr>
              <a:t> </a:t>
            </a:r>
          </a:p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2819549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orld-baget.ru/d/89059/d/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5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008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radikal.ua/data/upload/ba193/49112/5ffcee27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0424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img-fotki.yandex.ru/get/12/s-galych.0/0_62c0_82dfb0b_X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1947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428868"/>
            <a:ext cx="7772400" cy="1728193"/>
          </a:xfrm>
        </p:spPr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37473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138</TotalTime>
  <Words>68</Words>
  <Application>Microsoft Office PowerPoint</Application>
  <PresentationFormat>Экран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дошкольников среднего возраста  на тему: «ВРЕМЕНА ГОДА»</vt:lpstr>
      <vt:lpstr>Презентация PowerPoint</vt:lpstr>
      <vt:lpstr>Весна</vt:lpstr>
      <vt:lpstr>Презентация PowerPoint</vt:lpstr>
      <vt:lpstr>Презентация PowerPoint</vt:lpstr>
      <vt:lpstr>Лето</vt:lpstr>
      <vt:lpstr>Презентация PowerPoint</vt:lpstr>
      <vt:lpstr>Презентация PowerPoint</vt:lpstr>
      <vt:lpstr>Презентация PowerPoint</vt:lpstr>
      <vt:lpstr>Осень</vt:lpstr>
      <vt:lpstr>Презентация PowerPoint</vt:lpstr>
      <vt:lpstr>Презентация PowerPoint</vt:lpstr>
      <vt:lpstr>Презентация PowerPoint</vt:lpstr>
      <vt:lpstr>Зима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Времена года</dc:title>
  <dc:creator>User</dc:creator>
  <cp:lastModifiedBy>Саша</cp:lastModifiedBy>
  <cp:revision>16</cp:revision>
  <dcterms:created xsi:type="dcterms:W3CDTF">2013-01-21T06:03:38Z</dcterms:created>
  <dcterms:modified xsi:type="dcterms:W3CDTF">2017-01-25T15:11:29Z</dcterms:modified>
</cp:coreProperties>
</file>