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9" r:id="rId3"/>
    <p:sldId id="257" r:id="rId4"/>
    <p:sldId id="26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6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EC7E872-DF40-422C-A6E6-D927A144BE1F}" type="datetimeFigureOut">
              <a:rPr lang="ru-RU" smtClean="0"/>
              <a:pPr/>
              <a:t>16.09.2018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DCC4D38-B528-4D02-B276-C3F3F05206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6%D0%B8%D0%BC%D0%BB%D1%8F%D0%BD%D1%81%D0%BA%D0%B8%D0%B9_(%D0%B7%D0%B0%D0%BA%D0%B0%D0%B7%D0%BD%D0%B8%D0%BA)" TargetMode="External"/><Relationship Id="rId2" Type="http://schemas.openxmlformats.org/officeDocument/2006/relationships/hyperlink" Target="https://kopilkaurokov.ru/nachalniyeKlassi/presentacii/priezientatsiia_na_tiemu_krasnaia_knigha_rostovskoi_oblast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yslide.ru/presentation/kak-zashhishhayut-prirodu-4-klass" TargetMode="External"/><Relationship Id="rId4" Type="http://schemas.openxmlformats.org/officeDocument/2006/relationships/hyperlink" Target="https://allyslide.com/ru/viewer/_osobo_ohranyaemye_prirodnye_territorii_rostovskoy_oblasti_1_prirodno-zapovednyy_fond_rostovskoy_oblasti_2_gosudarstvennyy_pr_12121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Заповедники Ростовской области.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Государственный природный заказник «</a:t>
            </a:r>
            <a:r>
              <a:rPr lang="ru-RU" dirty="0" err="1" smtClean="0">
                <a:solidFill>
                  <a:srgbClr val="C00000"/>
                </a:solidFill>
              </a:rPr>
              <a:t>Цимлянский</a:t>
            </a:r>
            <a:r>
              <a:rPr lang="ru-RU" dirty="0" smtClean="0">
                <a:solidFill>
                  <a:srgbClr val="C00000"/>
                </a:solidFill>
              </a:rPr>
              <a:t>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5301208"/>
            <a:ext cx="5110336" cy="107371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Выполнила : </a:t>
            </a:r>
            <a:r>
              <a:rPr lang="ru-RU" dirty="0" err="1" smtClean="0"/>
              <a:t>Гречишкина</a:t>
            </a:r>
            <a:r>
              <a:rPr lang="ru-RU" dirty="0" smtClean="0"/>
              <a:t> Татьяна Анатольевна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МБОУ «Школа № 84», воспитатель дошкольных групп полного дня</a:t>
            </a:r>
            <a:endParaRPr lang="ru-RU" dirty="0"/>
          </a:p>
        </p:txBody>
      </p:sp>
      <p:pic>
        <p:nvPicPr>
          <p:cNvPr id="5" name="preview-image" descr="http://yarsovteh.ru/i/%D0%A6%D0%B8%D0%BC%D0%BB%D1%8F%D0%BD%D1%81%D0%BA%D0%B8%D0%B9-%D0%B7%D0%B0%D0%BA%D0%B0%D0%B7%D0%BD%D0%B8%D0%BA-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88640"/>
            <a:ext cx="4554389" cy="314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 природно-заповедный фонд Ростовской области входят.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Природный биосферный заповедник «Ростовский»;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Государственный степной заказник «</a:t>
            </a:r>
            <a:r>
              <a:rPr lang="ru-RU" dirty="0" err="1" smtClean="0"/>
              <a:t>Цимлянский</a:t>
            </a:r>
            <a:r>
              <a:rPr lang="ru-RU" dirty="0" smtClean="0"/>
              <a:t>»;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Природный парк «Донской»;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Более 70 памятников природы;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Водно-болотные угодья международного значения «Веселовское водохранилище» и  «Озеро </a:t>
            </a:r>
            <a:r>
              <a:rPr lang="ru-RU" dirty="0" err="1" smtClean="0"/>
              <a:t>Маныч-гудило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63490" name="Picture 2" descr="https://arhivurokov.ru/kopilka/up/html/2016/12/02/k_58409edf2c5a6/img_user_file_58409edf2d508_23.jpg"/>
          <p:cNvPicPr>
            <a:picLocks noChangeAspect="1" noChangeArrowheads="1"/>
          </p:cNvPicPr>
          <p:nvPr/>
        </p:nvPicPr>
        <p:blipFill>
          <a:blip r:embed="rId2" cstate="print"/>
          <a:srcRect l="66279" t="21705" r="6977" b="34884"/>
          <a:stretch>
            <a:fillRect/>
          </a:stretch>
        </p:blipFill>
        <p:spPr bwMode="auto">
          <a:xfrm>
            <a:off x="6732240" y="332656"/>
            <a:ext cx="1656184" cy="2016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view-image" descr="https://myslide.ru/documents_2/8c5c18ba300b959efd2b2b5311f77657/img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04664"/>
            <a:ext cx="7344815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9394" name="Picture 2" descr="https://allyslide.com/thumbs/ab5f7ebf03719a81037cf6e542b79924/img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view-image" descr="https://allyslide.com/thumbs/ab5f7ebf03719a81037cf6e542b79924/img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548680"/>
            <a:ext cx="748883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review-image" descr="http://ecodon.dspl.ru/docs/photo_slider/big/5.%20%D0%9A%D0%B0%D0%B1%D0%B0%D0%BD%D1%8B%20%D0%BE%D0%B1%D1%89%D0%B0%D1%8E%D1%82%D1%81%D1%8F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7632847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www.ecodon.dspl.ru/docs/photo_slider/big/7.%20%D0%9B%D0%BE%D1%81%D0%B8%D1%85%D0%B0%20%D0%B8%20%D0%B4%D0%B5%D1%82%D0%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8202191" cy="54998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ecodon.dspl.ru/docs/photo_slider/big/22.%20%D0%9B%D0%B8%D1%81%D0%B0%20%D1%81%20%D0%BB%D0%B8%D1%81%D1%8F%D1%82%D0%B0%D0%BC%D0%B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394744" cy="55911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apreolus capreolus 2 Joj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7250984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Feldha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506" y="1340768"/>
            <a:ext cx="7020778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8370" name="Picture 2" descr="https://allyslide.com/thumbs/ab5f7ebf03719a81037cf6e542b79924/img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review-image" descr="http://globuss24.ru/sites/default/files/styles/large/public/web/userfiles/image/slide/174817/img2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684076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43428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</a:rPr>
              <a:t>СПАСИБО ЗА ВНИМАНИЕ!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400" dirty="0" smtClean="0">
                <a:hlinkClick r:id="rId2"/>
              </a:rPr>
              <a:t>https://kopilkaurokov.ru/nachalniyeKlassi/presentacii/priezientatsiia_na_tiemu_krasnaia_knigha_rostovskoi_oblasti</a:t>
            </a:r>
            <a:endParaRPr lang="ru-RU" sz="1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1400" dirty="0" smtClean="0">
                <a:hlinkClick r:id="rId3"/>
              </a:rPr>
              <a:t>https://ru.wikipedia.org/wiki/%D0%A6%D0%B8%D0%BC%D0%BB%D1%8F%D0%BD%D1%81%D0%BA%D0%B8%D0%B9_(%D0%B7%D0%B0%D0%BA%D0%B0%D0%B7%D0%BD%D0%B8%D0%BA)</a:t>
            </a:r>
            <a:endParaRPr lang="ru-RU" sz="1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1400" dirty="0" smtClean="0">
                <a:hlinkClick r:id="rId4"/>
              </a:rPr>
              <a:t>https://allyslide.com/ru/viewer/_osobo_ohranyaemye_prirodnye_territorii_rostovskoy_oblasti_1_prirodno-zapovednyy_fond_rostovskoy_oblasti_2_gosudarstvennyy_pr_121212</a:t>
            </a:r>
            <a:endParaRPr lang="ru-RU" sz="1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1400" dirty="0" smtClean="0">
                <a:solidFill>
                  <a:srgbClr val="C00000"/>
                </a:solidFill>
                <a:hlinkClick r:id="rId5"/>
              </a:rPr>
              <a:t>https://myslide.ru/presentation/kak-zashhishhayut-prirodu-4-klass</a:t>
            </a:r>
            <a:endParaRPr lang="ru-RU" sz="1400" dirty="0" smtClean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sz="1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</TotalTime>
  <Words>88</Words>
  <Application>Microsoft Office PowerPoint</Application>
  <PresentationFormat>Экран (4:3)</PresentationFormat>
  <Paragraphs>15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Заповедники Ростовской области.  Государственный природный заказник «Цимлянский»</vt:lpstr>
      <vt:lpstr>В природно-заповедный фонд Ростовской области входят.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СПАСИБО ЗА ВНИМАНИЕ! </vt:lpstr>
      <vt:lpstr>Источники.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RePack by SPecialiST</dc:creator>
  <cp:lastModifiedBy>RePack by SPecialiST</cp:lastModifiedBy>
  <cp:revision>5</cp:revision>
  <dcterms:created xsi:type="dcterms:W3CDTF">2018-09-16T08:03:28Z</dcterms:created>
  <dcterms:modified xsi:type="dcterms:W3CDTF">2018-09-16T08:46:13Z</dcterms:modified>
</cp:coreProperties>
</file>