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75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836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0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92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13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88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12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9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67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69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547C0-6B99-4617-B3C2-ACF3D8382FBC}" type="datetimeFigureOut">
              <a:rPr lang="ru-RU" smtClean="0"/>
              <a:t>05.02.2012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9216E-3414-41B6-A83C-CD1CA0FCE4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42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49" y="4143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6400800" cy="1752600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математики в 4 классе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теме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«Решение задач на движение»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23928" y="3425292"/>
            <a:ext cx="3848472" cy="23799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Выполнила учитель начальных классов МБОУ «Верхне-</a:t>
            </a:r>
            <a:r>
              <a:rPr lang="ru-RU" sz="2800" dirty="0" err="1" smtClean="0">
                <a:solidFill>
                  <a:srgbClr val="002060"/>
                </a:solidFill>
                <a:latin typeface="Comic Sans MS" pitchFamily="66" charset="0"/>
              </a:rPr>
              <a:t>Колчуринская</a:t>
            </a:r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 СОШ» </a:t>
            </a:r>
            <a:r>
              <a:rPr lang="ru-RU" sz="2800" dirty="0" err="1" smtClean="0">
                <a:solidFill>
                  <a:srgbClr val="002060"/>
                </a:solidFill>
                <a:latin typeface="Comic Sans MS" pitchFamily="66" charset="0"/>
              </a:rPr>
              <a:t>Скрипачева</a:t>
            </a:r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 Ольга Александровна</a:t>
            </a:r>
            <a:endParaRPr lang="ru-RU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3740707"/>
            <a:ext cx="1672908" cy="20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22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02" y="414335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76672"/>
            <a:ext cx="6120678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Расшифруй слово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29546"/>
            <a:ext cx="1440160" cy="1782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21494" y="3140968"/>
            <a:ext cx="1152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84 + 16</a:t>
            </a:r>
          </a:p>
          <a:p>
            <a:r>
              <a:rPr lang="ru-RU" dirty="0" smtClean="0"/>
              <a:t>92 : 46</a:t>
            </a:r>
          </a:p>
          <a:p>
            <a:r>
              <a:rPr lang="ru-RU" dirty="0" smtClean="0"/>
              <a:t>144 : 2</a:t>
            </a:r>
          </a:p>
          <a:p>
            <a:r>
              <a:rPr lang="ru-RU" dirty="0" smtClean="0"/>
              <a:t>130 – 50</a:t>
            </a:r>
          </a:p>
          <a:p>
            <a:r>
              <a:rPr lang="ru-RU" dirty="0" smtClean="0"/>
              <a:t>4 х 200</a:t>
            </a:r>
          </a:p>
          <a:p>
            <a:r>
              <a:rPr lang="ru-RU" dirty="0" smtClean="0"/>
              <a:t>150 : 5</a:t>
            </a:r>
          </a:p>
          <a:p>
            <a:r>
              <a:rPr lang="ru-RU" dirty="0" smtClean="0"/>
              <a:t>18 х 4</a:t>
            </a:r>
          </a:p>
          <a:p>
            <a:r>
              <a:rPr lang="ru-RU" dirty="0" smtClean="0"/>
              <a:t>7200 : 9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392091"/>
              </p:ext>
            </p:extLst>
          </p:nvPr>
        </p:nvGraphicFramePr>
        <p:xfrm>
          <a:off x="1687752" y="1757357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355975" y="3270995"/>
            <a:ext cx="34563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Comic Sans MS" pitchFamily="66" charset="0"/>
              </a:rPr>
              <a:t>Движение</a:t>
            </a:r>
          </a:p>
        </p:txBody>
      </p:sp>
    </p:spTree>
    <p:extLst>
      <p:ext uri="{BB962C8B-B14F-4D97-AF65-F5344CB8AC3E}">
        <p14:creationId xmlns:p14="http://schemas.microsoft.com/office/powerpoint/2010/main" val="17670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3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962" y="764704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Самооценка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2" t="15940" r="26666" b="14585"/>
          <a:stretch/>
        </p:blipFill>
        <p:spPr bwMode="auto">
          <a:xfrm>
            <a:off x="1344456" y="4488820"/>
            <a:ext cx="932156" cy="923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1" t="6864" r="16303" b="6146"/>
          <a:stretch/>
        </p:blipFill>
        <p:spPr bwMode="auto">
          <a:xfrm>
            <a:off x="1335587" y="3356824"/>
            <a:ext cx="936104" cy="95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 descr="Картинка 2 из 352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86" y="2140144"/>
            <a:ext cx="1091357" cy="109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75947" y="250947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Comic Sans MS" pitchFamily="66" charset="0"/>
              </a:rPr>
              <a:t>зеленый – все отлично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25566" y="459560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красный – надо чуть – чуть постараться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34446" y="364925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FFC000"/>
                </a:solidFill>
                <a:latin typeface="Comic Sans MS" pitchFamily="66" charset="0"/>
              </a:rPr>
              <a:t>желтый – хорошо</a:t>
            </a:r>
          </a:p>
        </p:txBody>
      </p:sp>
    </p:spTree>
    <p:extLst>
      <p:ext uri="{BB962C8B-B14F-4D97-AF65-F5344CB8AC3E}">
        <p14:creationId xmlns:p14="http://schemas.microsoft.com/office/powerpoint/2010/main" val="69097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01" y="414336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528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Устный счет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92183" y="1844824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j-lt"/>
              </a:rPr>
              <a:t>1) С какой скоростью должен ехать велосипедист, чтобы за три часа  проехать 33 км?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30039" y="4365104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3) Лодка проплыла  28 км со скоростью 7 км/ч. Какое время в пути была лодка?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92183" y="3198167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2) Пчела летит со скоростью 12 км/ч. Какое расстояние она пролетит за 5 часов?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99905" y="5443802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11 км/ч,   60 км,    4 ч.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53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8" y="414336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6624736" cy="1143000"/>
          </a:xfrm>
        </p:spPr>
        <p:txBody>
          <a:bodyPr/>
          <a:lstStyle/>
          <a:p>
            <a:r>
              <a:rPr lang="ru-RU" dirty="0" smtClean="0"/>
              <a:t>5 км/сек, 60 км/ч,  4 км/ч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2" r="16136"/>
          <a:stretch/>
        </p:blipFill>
        <p:spPr bwMode="auto">
          <a:xfrm>
            <a:off x="1305017" y="3064904"/>
            <a:ext cx="1056444" cy="2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823" y="2384845"/>
            <a:ext cx="353319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05064"/>
            <a:ext cx="2255912" cy="174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203" y="1812250"/>
            <a:ext cx="1600200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68078"/>
            <a:ext cx="1649760" cy="1237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47"/>
          <a:stretch/>
        </p:blipFill>
        <p:spPr bwMode="auto">
          <a:xfrm>
            <a:off x="3131840" y="4365104"/>
            <a:ext cx="1716782" cy="152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75985" y="4581128"/>
            <a:ext cx="4956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t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76056" y="4580392"/>
            <a:ext cx="5029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s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868687" y="1556792"/>
            <a:ext cx="7257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v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68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43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427" y="43528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Решение задач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05064"/>
            <a:ext cx="1438275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 descr="Картинка 14 из 16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27803"/>
            <a:ext cx="1575666" cy="181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13"/>
          <a:stretch/>
        </p:blipFill>
        <p:spPr bwMode="auto">
          <a:xfrm>
            <a:off x="1190625" y="3016250"/>
            <a:ext cx="6761163" cy="11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237" y="2204864"/>
            <a:ext cx="1369164" cy="57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07904" y="3284984"/>
            <a:ext cx="12234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180 км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76436" y="1706131"/>
            <a:ext cx="13484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60 км/ч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09596" y="1598409"/>
            <a:ext cx="7457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t</a:t>
            </a:r>
            <a:r>
              <a:rPr lang="ru-RU" sz="2800" dirty="0" smtClean="0">
                <a:solidFill>
                  <a:srgbClr val="002060"/>
                </a:solidFill>
              </a:rPr>
              <a:t> - ?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83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43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96752"/>
            <a:ext cx="7056784" cy="187220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+mn-lt"/>
              </a:rPr>
              <a:t>От двух пристаней, одновременно отошли навстречу друг другу два теплохода и встретились через 3 часа. Один из них шел со скоростью 22 км/ч, другой – 18 км/ч. Найдите расстояние между пристанями.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18" b="24717"/>
          <a:stretch/>
        </p:blipFill>
        <p:spPr bwMode="auto">
          <a:xfrm>
            <a:off x="1225662" y="4017145"/>
            <a:ext cx="6760492" cy="825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22"/>
          <a:stretch/>
        </p:blipFill>
        <p:spPr bwMode="auto">
          <a:xfrm>
            <a:off x="4526994" y="3265747"/>
            <a:ext cx="896888" cy="751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27" y="5013176"/>
            <a:ext cx="1030121" cy="93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Картинка 1 из 2369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258" y="3280433"/>
            <a:ext cx="1058890" cy="72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Картинка 1 из 2369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4248" y="3280364"/>
            <a:ext cx="1058890" cy="72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1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43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Логическая тропинка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1988839"/>
            <a:ext cx="50405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002060"/>
                </a:solidFill>
              </a:rPr>
              <a:t>5   5   5   5 = 6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77981" y="2996952"/>
            <a:ext cx="50405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002060"/>
                </a:solidFill>
              </a:rPr>
              <a:t>(5 х </a:t>
            </a:r>
            <a:r>
              <a:rPr lang="ru-RU" sz="4400" dirty="0">
                <a:solidFill>
                  <a:srgbClr val="002060"/>
                </a:solidFill>
              </a:rPr>
              <a:t>5 </a:t>
            </a:r>
            <a:r>
              <a:rPr lang="ru-RU" sz="4400" dirty="0" smtClean="0">
                <a:solidFill>
                  <a:srgbClr val="002060"/>
                </a:solidFill>
              </a:rPr>
              <a:t>+ 5) : </a:t>
            </a:r>
            <a:r>
              <a:rPr lang="ru-RU" sz="4400" dirty="0">
                <a:solidFill>
                  <a:srgbClr val="002060"/>
                </a:solidFill>
              </a:rPr>
              <a:t>5 = 6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05064"/>
            <a:ext cx="1438275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06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55" y="4037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>
                <a:latin typeface="Comic Sans MS" pitchFamily="66" charset="0"/>
              </a:rPr>
              <a:t>Тест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196752"/>
            <a:ext cx="7200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1. В чем измеряется скорость?</a:t>
            </a:r>
          </a:p>
          <a:p>
            <a:r>
              <a:rPr lang="ru-RU" sz="1400" dirty="0" smtClean="0"/>
              <a:t>а)  км, м, </a:t>
            </a:r>
            <a:r>
              <a:rPr lang="ru-RU" sz="1400" dirty="0" err="1" smtClean="0"/>
              <a:t>дм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б) час, мин. сек.</a:t>
            </a:r>
          </a:p>
          <a:p>
            <a:r>
              <a:rPr lang="ru-RU" sz="1400" dirty="0" smtClean="0"/>
              <a:t>в) км/ч, м/с, м/мин</a:t>
            </a:r>
          </a:p>
          <a:p>
            <a:r>
              <a:rPr lang="ru-RU" sz="1400" b="1" dirty="0" smtClean="0"/>
              <a:t>2.  Какое слово пропущено?</a:t>
            </a:r>
          </a:p>
          <a:p>
            <a:r>
              <a:rPr lang="ru-RU" sz="1400" dirty="0" smtClean="0"/>
              <a:t>Чтобы найти скорость, надо расстояние…. на время</a:t>
            </a:r>
          </a:p>
          <a:p>
            <a:r>
              <a:rPr lang="ru-RU" sz="1400" dirty="0" smtClean="0"/>
              <a:t>а) разделить</a:t>
            </a:r>
          </a:p>
          <a:p>
            <a:r>
              <a:rPr lang="ru-RU" sz="1400" dirty="0" smtClean="0"/>
              <a:t>б) умножить</a:t>
            </a:r>
          </a:p>
          <a:p>
            <a:r>
              <a:rPr lang="ru-RU" sz="1400" dirty="0" smtClean="0"/>
              <a:t>в) увеличить</a:t>
            </a:r>
          </a:p>
          <a:p>
            <a:r>
              <a:rPr lang="ru-RU" sz="1400" b="1" dirty="0" smtClean="0"/>
              <a:t>3. Какое слово пропущено?</a:t>
            </a:r>
          </a:p>
          <a:p>
            <a:r>
              <a:rPr lang="ru-RU" sz="1400" dirty="0" smtClean="0"/>
              <a:t>Чтобы найти время, надо расстояние….на скорость.</a:t>
            </a:r>
          </a:p>
          <a:p>
            <a:r>
              <a:rPr lang="ru-RU" sz="1400" dirty="0" smtClean="0"/>
              <a:t>а) умножить,</a:t>
            </a:r>
          </a:p>
          <a:p>
            <a:r>
              <a:rPr lang="ru-RU" sz="1400" dirty="0" smtClean="0"/>
              <a:t>б) разделить, </a:t>
            </a:r>
          </a:p>
          <a:p>
            <a:r>
              <a:rPr lang="ru-RU" sz="1400" dirty="0" smtClean="0"/>
              <a:t>в) увеличить</a:t>
            </a:r>
          </a:p>
          <a:p>
            <a:r>
              <a:rPr lang="ru-RU" sz="1400" b="1" dirty="0" smtClean="0"/>
              <a:t>4. Пешеход за 4 часа прошел 20 км. С какой скоростью двигался пешеход?</a:t>
            </a:r>
          </a:p>
          <a:p>
            <a:r>
              <a:rPr lang="ru-RU" sz="1400" dirty="0" smtClean="0"/>
              <a:t>а) 4 км</a:t>
            </a:r>
          </a:p>
          <a:p>
            <a:r>
              <a:rPr lang="ru-RU" sz="1400" dirty="0" smtClean="0"/>
              <a:t>б) 5 км/ч.</a:t>
            </a:r>
          </a:p>
          <a:p>
            <a:r>
              <a:rPr lang="ru-RU" sz="1400" dirty="0" smtClean="0"/>
              <a:t>в) 12 км/</a:t>
            </a:r>
          </a:p>
          <a:p>
            <a:r>
              <a:rPr lang="ru-RU" sz="1400" b="1" dirty="0" smtClean="0"/>
              <a:t>5. Скорость поезда 60 км/ч. Какое расстояние поезд проедет за 4 часа?</a:t>
            </a:r>
          </a:p>
          <a:p>
            <a:r>
              <a:rPr lang="ru-RU" sz="1400" dirty="0" smtClean="0"/>
              <a:t>а) 240 км/ч.</a:t>
            </a:r>
          </a:p>
          <a:p>
            <a:r>
              <a:rPr lang="ru-RU" sz="1400" dirty="0" smtClean="0"/>
              <a:t>б) 15 км/ч.</a:t>
            </a:r>
          </a:p>
          <a:p>
            <a:r>
              <a:rPr lang="ru-RU" sz="1400" dirty="0" smtClean="0"/>
              <a:t>в) 240 км</a:t>
            </a:r>
            <a:endParaRPr lang="ru-RU" sz="14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96752"/>
            <a:ext cx="1438275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11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43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Comic Sans MS" pitchFamily="66" charset="0"/>
              </a:rPr>
              <a:t>Проверь себя</a:t>
            </a:r>
            <a:endParaRPr lang="ru-RU" sz="40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987824" y="1988840"/>
            <a:ext cx="3600400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arenR"/>
            </a:pPr>
            <a:r>
              <a:rPr lang="ru-RU" sz="3600" dirty="0">
                <a:solidFill>
                  <a:srgbClr val="002060"/>
                </a:solidFill>
                <a:latin typeface="Comic Sans MS" pitchFamily="66" charset="0"/>
              </a:rPr>
              <a:t>в</a:t>
            </a:r>
            <a:endParaRPr lang="ru-RU" sz="36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742950" indent="-742950">
              <a:buAutoNum type="arabicParenR"/>
            </a:pPr>
            <a:r>
              <a:rPr lang="ru-RU" sz="3600" dirty="0" smtClean="0">
                <a:solidFill>
                  <a:srgbClr val="002060"/>
                </a:solidFill>
                <a:latin typeface="Comic Sans MS" pitchFamily="66" charset="0"/>
              </a:rPr>
              <a:t> а</a:t>
            </a:r>
          </a:p>
          <a:p>
            <a:pPr marL="742950" indent="-742950">
              <a:buAutoNum type="arabicParenR"/>
            </a:pPr>
            <a:r>
              <a:rPr lang="ru-RU" sz="36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Comic Sans MS" pitchFamily="66" charset="0"/>
              </a:rPr>
              <a:t>б</a:t>
            </a:r>
          </a:p>
          <a:p>
            <a:pPr marL="742950" indent="-742950">
              <a:buAutoNum type="arabicParenR"/>
            </a:pPr>
            <a:r>
              <a:rPr lang="ru-RU" sz="36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Comic Sans MS" pitchFamily="66" charset="0"/>
              </a:rPr>
              <a:t>б</a:t>
            </a:r>
          </a:p>
          <a:p>
            <a:pPr marL="742950" indent="-742950">
              <a:buAutoNum type="arabicParenR"/>
            </a:pPr>
            <a:r>
              <a:rPr lang="ru-RU" sz="3600" dirty="0" smtClean="0">
                <a:solidFill>
                  <a:srgbClr val="002060"/>
                </a:solidFill>
                <a:latin typeface="Comic Sans MS" pitchFamily="66" charset="0"/>
              </a:rPr>
              <a:t> в</a:t>
            </a:r>
            <a:endParaRPr lang="ru-RU" sz="36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33056"/>
            <a:ext cx="1438275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43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:\фоны\5___\126 фоны для презентаций\лист тетрад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4337"/>
            <a:ext cx="80772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Хорошего настроения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4098" name="Picture 2" descr="Картинка 48 из 216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00808"/>
            <a:ext cx="381000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45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373</Words>
  <Application>Microsoft Office PowerPoint</Application>
  <PresentationFormat>Экран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Расшифруй слово</vt:lpstr>
      <vt:lpstr>Самооценка</vt:lpstr>
      <vt:lpstr>Устный счет</vt:lpstr>
      <vt:lpstr>5 км/сек, 60 км/ч,  4 км/ч</vt:lpstr>
      <vt:lpstr>Решение задач</vt:lpstr>
      <vt:lpstr>От двух пристаней, одновременно отошли навстречу друг другу два теплохода и встретились через 3 часа. Один из них шел со скоростью 22 км/ч, другой – 18 км/ч. Найдите расстояние между пристанями. </vt:lpstr>
      <vt:lpstr>Логическая тропинка</vt:lpstr>
      <vt:lpstr> Тест</vt:lpstr>
      <vt:lpstr>Проверь себя</vt:lpstr>
      <vt:lpstr>Хорошего настроения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16</cp:revision>
  <dcterms:created xsi:type="dcterms:W3CDTF">2012-01-31T17:47:47Z</dcterms:created>
  <dcterms:modified xsi:type="dcterms:W3CDTF">2012-02-05T14:06:07Z</dcterms:modified>
</cp:coreProperties>
</file>