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57D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2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3C7EF-BDAD-4D7C-8258-EA3C853964D1}" type="datetimeFigureOut">
              <a:rPr lang="ru-RU" smtClean="0"/>
              <a:pPr/>
              <a:t>28.09.2018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0562F-BAE7-4A2D-8EAB-014EDCE396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g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gif"/><Relationship Id="rId2" Type="http://schemas.openxmlformats.org/officeDocument/2006/relationships/image" Target="../media/image1.png"/><Relationship Id="rId16" Type="http://schemas.openxmlformats.org/officeDocument/2006/relationships/image" Target="../media/image15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png"/><Relationship Id="rId15" Type="http://schemas.openxmlformats.org/officeDocument/2006/relationships/image" Target="../media/image14.gi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1"/>
            <a:ext cx="6315092" cy="71435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cs typeface="Mongolian Baiti" pitchFamily="66" charset="0"/>
              </a:rPr>
              <a:t>Дидактические игры</a:t>
            </a:r>
            <a:endParaRPr lang="ru-RU" b="1" dirty="0">
              <a:solidFill>
                <a:srgbClr val="C00000"/>
              </a:solidFill>
              <a:cs typeface="Mongolian Baiti" pitchFamily="66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000232" y="2214554"/>
            <a:ext cx="1500198" cy="148590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5" name="Овал 4"/>
          <p:cNvSpPr/>
          <p:nvPr/>
        </p:nvSpPr>
        <p:spPr>
          <a:xfrm>
            <a:off x="3714744" y="3429000"/>
            <a:ext cx="1285884" cy="12715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6" name="Трапеция 5"/>
          <p:cNvSpPr/>
          <p:nvPr/>
        </p:nvSpPr>
        <p:spPr>
          <a:xfrm>
            <a:off x="3929058" y="2285992"/>
            <a:ext cx="1500198" cy="1000132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7" name="Трапеция 6"/>
          <p:cNvSpPr/>
          <p:nvPr/>
        </p:nvSpPr>
        <p:spPr>
          <a:xfrm>
            <a:off x="5000628" y="3929066"/>
            <a:ext cx="1500198" cy="1214446"/>
          </a:xfrm>
          <a:prstGeom prst="trapezoid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3786190"/>
            <a:ext cx="1285884" cy="127159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9" name="Блок-схема: решение 8"/>
          <p:cNvSpPr/>
          <p:nvPr/>
        </p:nvSpPr>
        <p:spPr>
          <a:xfrm>
            <a:off x="5072066" y="2571744"/>
            <a:ext cx="2071702" cy="1428760"/>
          </a:xfrm>
          <a:prstGeom prst="flowChartDecisi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pic>
        <p:nvPicPr>
          <p:cNvPr id="4097" name="Picture 1" descr="C:\Users\NEW\Desktop\Новая папка (6)\0_bfb1d_feec53fd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643050"/>
            <a:ext cx="928694" cy="1654705"/>
          </a:xfrm>
          <a:prstGeom prst="rect">
            <a:avLst/>
          </a:prstGeom>
          <a:noFill/>
        </p:spPr>
      </p:pic>
      <p:pic>
        <p:nvPicPr>
          <p:cNvPr id="4098" name="Picture 2" descr="C:\Users\NEW\Desktop\Новая папка (6)\0_bfb20_24b97424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857628"/>
            <a:ext cx="1174953" cy="1480868"/>
          </a:xfrm>
          <a:prstGeom prst="rect">
            <a:avLst/>
          </a:prstGeom>
          <a:noFill/>
        </p:spPr>
      </p:pic>
      <p:pic>
        <p:nvPicPr>
          <p:cNvPr id="4099" name="Picture 3" descr="C:\Users\NEW\Desktop\Новая папка (6)\0_bfb21_dd60d253_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1214422"/>
            <a:ext cx="1179513" cy="1563688"/>
          </a:xfrm>
          <a:prstGeom prst="rect">
            <a:avLst/>
          </a:prstGeom>
          <a:noFill/>
        </p:spPr>
      </p:pic>
      <p:pic>
        <p:nvPicPr>
          <p:cNvPr id="4100" name="Picture 4" descr="C:\Users\NEW\Desktop\Новая папка (6)\0_bfb1f_e16072ad_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2714620"/>
            <a:ext cx="1155700" cy="1597025"/>
          </a:xfrm>
          <a:prstGeom prst="rect">
            <a:avLst/>
          </a:prstGeom>
          <a:noFill/>
        </p:spPr>
      </p:pic>
      <p:pic>
        <p:nvPicPr>
          <p:cNvPr id="4101" name="Picture 5" descr="C:\Users\NEW\Desktop\Новая папка (6)\0_bfb22_23f25a3c_XL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1428736"/>
            <a:ext cx="1143008" cy="1477977"/>
          </a:xfrm>
          <a:prstGeom prst="rect">
            <a:avLst/>
          </a:prstGeom>
          <a:noFill/>
        </p:spPr>
      </p:pic>
      <p:pic>
        <p:nvPicPr>
          <p:cNvPr id="4102" name="Picture 6" descr="C:\Users\NEW\Desktop\Новая папка (6)\0_bfb23_939bd848_XL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5984" y="4357694"/>
            <a:ext cx="1001252" cy="1427004"/>
          </a:xfrm>
          <a:prstGeom prst="rect">
            <a:avLst/>
          </a:prstGeom>
          <a:noFill/>
        </p:spPr>
      </p:pic>
      <p:pic>
        <p:nvPicPr>
          <p:cNvPr id="4103" name="Picture 7" descr="C:\Users\NEW\Desktop\Новая папка (6)\0_bfb24_dfe1badc_XL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3372" y="4357694"/>
            <a:ext cx="1071686" cy="1311577"/>
          </a:xfrm>
          <a:prstGeom prst="rect">
            <a:avLst/>
          </a:prstGeom>
          <a:noFill/>
        </p:spPr>
      </p:pic>
      <p:pic>
        <p:nvPicPr>
          <p:cNvPr id="4104" name="Picture 8" descr="C:\Users\NEW\Desktop\Новая папка (6)\0_bfb25_50193854_XL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6512" y="2500306"/>
            <a:ext cx="1214446" cy="1567428"/>
          </a:xfrm>
          <a:prstGeom prst="rect">
            <a:avLst/>
          </a:prstGeom>
          <a:noFill/>
        </p:spPr>
      </p:pic>
      <p:pic>
        <p:nvPicPr>
          <p:cNvPr id="4105" name="Picture 9" descr="C:\Users\NEW\Desktop\Новая папка (6)\0_bfb1b_771f330b_XL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71802" y="3429000"/>
            <a:ext cx="1199482" cy="1494195"/>
          </a:xfrm>
          <a:prstGeom prst="rect">
            <a:avLst/>
          </a:prstGeom>
          <a:noFill/>
        </p:spPr>
      </p:pic>
      <p:pic>
        <p:nvPicPr>
          <p:cNvPr id="24" name="Рисунок 23" descr="b30055d72c217cb3cdfbef390b4abf19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509290">
            <a:off x="7179283" y="4254565"/>
            <a:ext cx="1035790" cy="716540"/>
          </a:xfrm>
          <a:prstGeom prst="rect">
            <a:avLst/>
          </a:prstGeom>
        </p:spPr>
      </p:pic>
      <p:pic>
        <p:nvPicPr>
          <p:cNvPr id="28" name="Рисунок 27" descr="0_b1d3f_d0087229_orig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4282" y="-285776"/>
            <a:ext cx="4762500" cy="4629150"/>
          </a:xfrm>
          <a:prstGeom prst="rect">
            <a:avLst/>
          </a:prstGeom>
        </p:spPr>
      </p:pic>
      <p:pic>
        <p:nvPicPr>
          <p:cNvPr id="29" name="Рисунок 28" descr="b30055d72c217cb3cdfbef390b4abf19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9945581">
            <a:off x="7951963" y="4993931"/>
            <a:ext cx="1080412" cy="747408"/>
          </a:xfrm>
          <a:prstGeom prst="rect">
            <a:avLst/>
          </a:prstGeom>
        </p:spPr>
      </p:pic>
      <p:pic>
        <p:nvPicPr>
          <p:cNvPr id="2050" name="Picture 2" descr="C:\Users\NEW\Desktop\зима\анимация\картинки-анимашки\animal\0_a6bb4_3a476e1a_S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86578" y="857232"/>
            <a:ext cx="542925" cy="438150"/>
          </a:xfrm>
          <a:prstGeom prst="rect">
            <a:avLst/>
          </a:prstGeom>
          <a:noFill/>
        </p:spPr>
      </p:pic>
      <p:pic>
        <p:nvPicPr>
          <p:cNvPr id="2051" name="Picture 3" descr="C:\Users\NEW\Desktop\зима\анимация\картинки-анимашки\animal\0_a6b90_eb88190a_S.gif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643570" y="5286388"/>
            <a:ext cx="1428750" cy="895350"/>
          </a:xfrm>
          <a:prstGeom prst="rect">
            <a:avLst/>
          </a:prstGeom>
          <a:noFill/>
        </p:spPr>
      </p:pic>
      <p:pic>
        <p:nvPicPr>
          <p:cNvPr id="2052" name="Picture 4" descr="C:\Users\NEW\Desktop\зима\анимация\картинки-анимашки\animal\0_a6b65_6c992d56_S.gif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715250" y="1500174"/>
            <a:ext cx="1428750" cy="1038225"/>
          </a:xfrm>
          <a:prstGeom prst="rect">
            <a:avLst/>
          </a:prstGeom>
          <a:noFill/>
        </p:spPr>
      </p:pic>
      <p:pic>
        <p:nvPicPr>
          <p:cNvPr id="2053" name="Picture 5" descr="C:\Users\NEW\Desktop\зима\анимация\картинки-анимашки\бабочки и цветочки\4347c9a3cc2cd18ae948f9e5a9a0e1b0.gif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85720" y="4357694"/>
            <a:ext cx="15240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5500694" cy="51115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Д/И «НАЙДИ СОСЕДЕЙ ЧИСЛА»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0"/>
            <a:ext cx="2000264" cy="19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3143248"/>
            <a:ext cx="178595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4929198"/>
            <a:ext cx="185738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285860"/>
            <a:ext cx="188119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929198"/>
            <a:ext cx="178595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143248"/>
            <a:ext cx="200026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5" y="1285860"/>
            <a:ext cx="1785951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929198"/>
            <a:ext cx="200026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3143248"/>
            <a:ext cx="188119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929190" y="1571612"/>
          <a:ext cx="714380" cy="1188720"/>
        </p:xfrm>
        <a:graphic>
          <a:graphicData uri="http://schemas.openxmlformats.org/drawingml/2006/table">
            <a:tbl>
              <a:tblPr/>
              <a:tblGrid>
                <a:gridCol w="714380"/>
              </a:tblGrid>
              <a:tr h="1071570">
                <a:tc>
                  <a:txBody>
                    <a:bodyPr/>
                    <a:lstStyle/>
                    <a:p>
                      <a:r>
                        <a:rPr lang="ru-RU" sz="7200" b="1" dirty="0"/>
                        <a:t>8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142976" y="1643050"/>
          <a:ext cx="761984" cy="1237302"/>
        </p:xfrm>
        <a:graphic>
          <a:graphicData uri="http://schemas.openxmlformats.org/drawingml/2006/table">
            <a:tbl>
              <a:tblPr/>
              <a:tblGrid>
                <a:gridCol w="761984"/>
              </a:tblGrid>
              <a:tr h="1237302">
                <a:tc>
                  <a:txBody>
                    <a:bodyPr/>
                    <a:lstStyle/>
                    <a:p>
                      <a:r>
                        <a:rPr lang="ru-RU" sz="7200" b="1" dirty="0"/>
                        <a:t>6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071802" y="3429000"/>
          <a:ext cx="690546" cy="1188720"/>
        </p:xfrm>
        <a:graphic>
          <a:graphicData uri="http://schemas.openxmlformats.org/drawingml/2006/table">
            <a:tbl>
              <a:tblPr/>
              <a:tblGrid>
                <a:gridCol w="690546"/>
              </a:tblGrid>
              <a:tr h="1094426">
                <a:tc>
                  <a:txBody>
                    <a:bodyPr/>
                    <a:lstStyle/>
                    <a:p>
                      <a:r>
                        <a:rPr lang="ru-RU" sz="7200" b="1" dirty="0"/>
                        <a:t>5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143240" y="5143512"/>
          <a:ext cx="690546" cy="1188720"/>
        </p:xfrm>
        <a:graphic>
          <a:graphicData uri="http://schemas.openxmlformats.org/drawingml/2006/table">
            <a:tbl>
              <a:tblPr/>
              <a:tblGrid>
                <a:gridCol w="690546"/>
              </a:tblGrid>
              <a:tr h="1117282">
                <a:tc>
                  <a:txBody>
                    <a:bodyPr/>
                    <a:lstStyle/>
                    <a:p>
                      <a:r>
                        <a:rPr lang="ru-RU" sz="7200" b="1" dirty="0"/>
                        <a:t>9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6858016" y="4357694"/>
          <a:ext cx="690546" cy="1188720"/>
        </p:xfrm>
        <a:graphic>
          <a:graphicData uri="http://schemas.openxmlformats.org/drawingml/2006/table">
            <a:tbl>
              <a:tblPr/>
              <a:tblGrid>
                <a:gridCol w="690546"/>
              </a:tblGrid>
              <a:tr h="1117282">
                <a:tc>
                  <a:txBody>
                    <a:bodyPr/>
                    <a:lstStyle/>
                    <a:p>
                      <a:r>
                        <a:rPr lang="ru-RU" sz="7200" b="1" dirty="0"/>
                        <a:t>7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6929454" y="2571744"/>
          <a:ext cx="642942" cy="1188720"/>
        </p:xfrm>
        <a:graphic>
          <a:graphicData uri="http://schemas.openxmlformats.org/drawingml/2006/table">
            <a:tbl>
              <a:tblPr/>
              <a:tblGrid>
                <a:gridCol w="642942"/>
              </a:tblGrid>
              <a:tr h="1045844">
                <a:tc>
                  <a:txBody>
                    <a:bodyPr/>
                    <a:lstStyle/>
                    <a:p>
                      <a:r>
                        <a:rPr lang="ru-RU" sz="7200" b="1" dirty="0" smtClean="0"/>
                        <a:t>6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7000892" y="1428736"/>
          <a:ext cx="660742" cy="1260158"/>
        </p:xfrm>
        <a:graphic>
          <a:graphicData uri="http://schemas.openxmlformats.org/drawingml/2006/table">
            <a:tbl>
              <a:tblPr/>
              <a:tblGrid>
                <a:gridCol w="660742"/>
              </a:tblGrid>
              <a:tr h="1260158">
                <a:tc>
                  <a:txBody>
                    <a:bodyPr/>
                    <a:lstStyle/>
                    <a:p>
                      <a:r>
                        <a:rPr lang="ru-RU" sz="7200" b="1" dirty="0" smtClean="0"/>
                        <a:t>7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6929454" y="5357826"/>
          <a:ext cx="571504" cy="1463040"/>
        </p:xfrm>
        <a:graphic>
          <a:graphicData uri="http://schemas.openxmlformats.org/drawingml/2006/table">
            <a:tbl>
              <a:tblPr/>
              <a:tblGrid>
                <a:gridCol w="571504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200" b="1" dirty="0" smtClean="0"/>
                        <a:t>4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929454" y="3429000"/>
          <a:ext cx="589304" cy="1188720"/>
        </p:xfrm>
        <a:graphic>
          <a:graphicData uri="http://schemas.openxmlformats.org/drawingml/2006/table">
            <a:tbl>
              <a:tblPr/>
              <a:tblGrid>
                <a:gridCol w="589304"/>
              </a:tblGrid>
              <a:tr h="0">
                <a:tc>
                  <a:txBody>
                    <a:bodyPr/>
                    <a:lstStyle/>
                    <a:p>
                      <a:r>
                        <a:rPr lang="ru-RU" sz="7200" b="1" dirty="0" smtClean="0"/>
                        <a:t>8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6715140" y="428604"/>
          <a:ext cx="1119174" cy="1188720"/>
        </p:xfrm>
        <a:graphic>
          <a:graphicData uri="http://schemas.openxmlformats.org/drawingml/2006/table">
            <a:tbl>
              <a:tblPr/>
              <a:tblGrid>
                <a:gridCol w="1119174"/>
              </a:tblGrid>
              <a:tr h="1165864">
                <a:tc>
                  <a:txBody>
                    <a:bodyPr/>
                    <a:lstStyle/>
                    <a:p>
                      <a:r>
                        <a:rPr lang="ru-RU" sz="7200" b="1" dirty="0" smtClean="0"/>
                        <a:t>10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7643834" y="1928802"/>
          <a:ext cx="1119174" cy="1188720"/>
        </p:xfrm>
        <a:graphic>
          <a:graphicData uri="http://schemas.openxmlformats.org/drawingml/2006/table">
            <a:tbl>
              <a:tblPr/>
              <a:tblGrid>
                <a:gridCol w="1119174"/>
              </a:tblGrid>
              <a:tr h="1165864">
                <a:tc>
                  <a:txBody>
                    <a:bodyPr/>
                    <a:lstStyle/>
                    <a:p>
                      <a:r>
                        <a:rPr lang="ru-RU" sz="7200" b="1" dirty="0" smtClean="0"/>
                        <a:t>10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7786710" y="5072074"/>
          <a:ext cx="589304" cy="1188720"/>
        </p:xfrm>
        <a:graphic>
          <a:graphicData uri="http://schemas.openxmlformats.org/drawingml/2006/table">
            <a:tbl>
              <a:tblPr/>
              <a:tblGrid>
                <a:gridCol w="589304"/>
              </a:tblGrid>
              <a:tr h="0">
                <a:tc>
                  <a:txBody>
                    <a:bodyPr/>
                    <a:lstStyle/>
                    <a:p>
                      <a:r>
                        <a:rPr lang="ru-RU" sz="7200" b="1" dirty="0" smtClean="0"/>
                        <a:t>8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7929586" y="714356"/>
          <a:ext cx="642942" cy="1188720"/>
        </p:xfrm>
        <a:graphic>
          <a:graphicData uri="http://schemas.openxmlformats.org/drawingml/2006/table">
            <a:tbl>
              <a:tblPr/>
              <a:tblGrid>
                <a:gridCol w="642942"/>
              </a:tblGrid>
              <a:tr h="1045844">
                <a:tc>
                  <a:txBody>
                    <a:bodyPr/>
                    <a:lstStyle/>
                    <a:p>
                      <a:r>
                        <a:rPr lang="ru-RU" sz="7200" b="1" dirty="0" smtClean="0"/>
                        <a:t>6</a:t>
                      </a:r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8072462" y="4071942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/>
              <a:t>5</a:t>
            </a:r>
            <a:endParaRPr lang="ru-RU" sz="66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7786710" y="3357562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/>
              <a:t>3</a:t>
            </a:r>
            <a:endParaRPr lang="ru-RU" sz="66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8358214" y="5429264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/>
              <a:t>2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84 0.00023 L -0.4198 0.00023 " pathEditMode="relative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39 -1.83669E-6 L -0.61979 -0.283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-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94633E-6 L -0.2283 0.136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0" y="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05 0.02891 L -0.62847 0.2495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00" y="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00601 L -0.22466 0.6805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0" y="3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7150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Д/И «Добавь недостающую цепочку»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0" y="857232"/>
            <a:ext cx="1060704" cy="9144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142844" y="5429264"/>
            <a:ext cx="1060704" cy="9144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4071934" y="857232"/>
            <a:ext cx="1060704" cy="9144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7858148" y="1714488"/>
            <a:ext cx="1060704" cy="9144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2" name="Прямоугольник 11"/>
          <p:cNvSpPr/>
          <p:nvPr/>
        </p:nvSpPr>
        <p:spPr>
          <a:xfrm>
            <a:off x="3071802" y="1000108"/>
            <a:ext cx="914400" cy="914400"/>
          </a:xfrm>
          <a:prstGeom prst="rect">
            <a:avLst/>
          </a:prstGeom>
          <a:solidFill>
            <a:srgbClr val="7030A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3" name="Прямоугольник 12"/>
          <p:cNvSpPr/>
          <p:nvPr/>
        </p:nvSpPr>
        <p:spPr>
          <a:xfrm>
            <a:off x="5643570" y="2857496"/>
            <a:ext cx="914400" cy="914400"/>
          </a:xfrm>
          <a:prstGeom prst="rect">
            <a:avLst/>
          </a:prstGeom>
          <a:solidFill>
            <a:srgbClr val="7030A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4" name="Прямоугольник 13"/>
          <p:cNvSpPr/>
          <p:nvPr/>
        </p:nvSpPr>
        <p:spPr>
          <a:xfrm>
            <a:off x="8001024" y="5572140"/>
            <a:ext cx="914400" cy="914400"/>
          </a:xfrm>
          <a:prstGeom prst="rect">
            <a:avLst/>
          </a:prstGeom>
          <a:solidFill>
            <a:srgbClr val="7030A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5" name="Прямоугольник 14"/>
          <p:cNvSpPr/>
          <p:nvPr/>
        </p:nvSpPr>
        <p:spPr>
          <a:xfrm>
            <a:off x="7286644" y="1142984"/>
            <a:ext cx="914400" cy="914400"/>
          </a:xfrm>
          <a:prstGeom prst="rect">
            <a:avLst/>
          </a:prstGeom>
          <a:solidFill>
            <a:srgbClr val="7030A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6" name="Овал 15"/>
          <p:cNvSpPr/>
          <p:nvPr/>
        </p:nvSpPr>
        <p:spPr>
          <a:xfrm>
            <a:off x="5214942" y="928670"/>
            <a:ext cx="914400" cy="914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7" name="Овал 16"/>
          <p:cNvSpPr/>
          <p:nvPr/>
        </p:nvSpPr>
        <p:spPr>
          <a:xfrm>
            <a:off x="7572396" y="2714620"/>
            <a:ext cx="914400" cy="914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8" name="Овал 17"/>
          <p:cNvSpPr/>
          <p:nvPr/>
        </p:nvSpPr>
        <p:spPr>
          <a:xfrm>
            <a:off x="1000100" y="928670"/>
            <a:ext cx="914400" cy="914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9" name="Овал 18"/>
          <p:cNvSpPr/>
          <p:nvPr/>
        </p:nvSpPr>
        <p:spPr>
          <a:xfrm>
            <a:off x="2143108" y="5643578"/>
            <a:ext cx="914400" cy="914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20" name="Трапеция 19"/>
          <p:cNvSpPr/>
          <p:nvPr/>
        </p:nvSpPr>
        <p:spPr>
          <a:xfrm>
            <a:off x="6143636" y="1142984"/>
            <a:ext cx="914400" cy="727995"/>
          </a:xfrm>
          <a:prstGeom prst="trapezoid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21" name="Трапеция 20"/>
          <p:cNvSpPr/>
          <p:nvPr/>
        </p:nvSpPr>
        <p:spPr>
          <a:xfrm>
            <a:off x="2000232" y="1071546"/>
            <a:ext cx="914400" cy="727995"/>
          </a:xfrm>
          <a:prstGeom prst="trapezoid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22" name="Трапеция 21"/>
          <p:cNvSpPr/>
          <p:nvPr/>
        </p:nvSpPr>
        <p:spPr>
          <a:xfrm>
            <a:off x="6643702" y="2928934"/>
            <a:ext cx="914400" cy="727995"/>
          </a:xfrm>
          <a:prstGeom prst="trapezoid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23" name="Трапеция 22"/>
          <p:cNvSpPr/>
          <p:nvPr/>
        </p:nvSpPr>
        <p:spPr>
          <a:xfrm>
            <a:off x="1285852" y="5857892"/>
            <a:ext cx="914400" cy="727995"/>
          </a:xfrm>
          <a:prstGeom prst="trapezoid">
            <a:avLst/>
          </a:prstGeom>
          <a:solidFill>
            <a:srgbClr val="EB57D9"/>
          </a:solidFill>
          <a:ln>
            <a:solidFill>
              <a:srgbClr val="EB57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24" name="Трапеция 23"/>
          <p:cNvSpPr/>
          <p:nvPr/>
        </p:nvSpPr>
        <p:spPr>
          <a:xfrm>
            <a:off x="4357686" y="5786454"/>
            <a:ext cx="914400" cy="727995"/>
          </a:xfrm>
          <a:prstGeom prst="trapezoid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25" name="Блок-схема: решение 24"/>
          <p:cNvSpPr/>
          <p:nvPr/>
        </p:nvSpPr>
        <p:spPr>
          <a:xfrm>
            <a:off x="6357950" y="5715016"/>
            <a:ext cx="1428760" cy="857256"/>
          </a:xfrm>
          <a:prstGeom prst="flowChartDecisi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28" name="Равнобедренный треугольник 27"/>
          <p:cNvSpPr/>
          <p:nvPr/>
        </p:nvSpPr>
        <p:spPr>
          <a:xfrm>
            <a:off x="3143240" y="5572140"/>
            <a:ext cx="1060704" cy="914400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29" name="Овал 28"/>
          <p:cNvSpPr/>
          <p:nvPr/>
        </p:nvSpPr>
        <p:spPr>
          <a:xfrm>
            <a:off x="4286248" y="4786322"/>
            <a:ext cx="914400" cy="914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31" name="Прямоугольник 30"/>
          <p:cNvSpPr/>
          <p:nvPr/>
        </p:nvSpPr>
        <p:spPr>
          <a:xfrm>
            <a:off x="5357818" y="5643578"/>
            <a:ext cx="914400" cy="9144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06 -0.05367 L 0.47361 -0.36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0" y="-1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 -0.11636 L 0.1606 -0.3997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0" y="-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20842E-6 L -0.19687 -0.38839 " pathEditMode="relative" ptsTypes="AA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39579E-6 L -0.70086 -0.3567 " pathEditMode="relative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9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9001156" cy="65403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Д/И «Найди закономерность и добавь предмет»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1952628" cy="177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857496"/>
            <a:ext cx="192882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4643445"/>
            <a:ext cx="1857388" cy="181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071546"/>
            <a:ext cx="192882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643445"/>
            <a:ext cx="1928826" cy="1880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1071546"/>
            <a:ext cx="185738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2857496"/>
            <a:ext cx="185738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786057"/>
            <a:ext cx="1928826" cy="185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4643446"/>
            <a:ext cx="192882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 descr="C:\Users\NEW\Desktop\алфавит буквы\0_9adfb_d0768546_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1142984"/>
            <a:ext cx="1500198" cy="1393041"/>
          </a:xfrm>
          <a:prstGeom prst="rect">
            <a:avLst/>
          </a:prstGeom>
          <a:noFill/>
        </p:spPr>
      </p:pic>
      <p:pic>
        <p:nvPicPr>
          <p:cNvPr id="14" name="Picture 10" descr="C:\Users\NEW\Desktop\алфавит буквы\0_9adfb_d0768546_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1142984"/>
            <a:ext cx="1500198" cy="1393041"/>
          </a:xfrm>
          <a:prstGeom prst="rect">
            <a:avLst/>
          </a:prstGeom>
          <a:noFill/>
        </p:spPr>
      </p:pic>
      <p:pic>
        <p:nvPicPr>
          <p:cNvPr id="15" name="Picture 10" descr="C:\Users\NEW\Desktop\алфавит буквы\0_9adfb_d0768546_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4786322"/>
            <a:ext cx="1500198" cy="1393041"/>
          </a:xfrm>
          <a:prstGeom prst="rect">
            <a:avLst/>
          </a:prstGeom>
          <a:noFill/>
        </p:spPr>
      </p:pic>
      <p:pic>
        <p:nvPicPr>
          <p:cNvPr id="2060" name="Picture 12" descr="C:\Users\NEW\Desktop\алфавит буквы\0_9adfe_23cc926e_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1142984"/>
            <a:ext cx="1714512" cy="1575851"/>
          </a:xfrm>
          <a:prstGeom prst="rect">
            <a:avLst/>
          </a:prstGeom>
          <a:noFill/>
        </p:spPr>
      </p:pic>
      <p:pic>
        <p:nvPicPr>
          <p:cNvPr id="17" name="Picture 12" descr="C:\Users\NEW\Desktop\алфавит буквы\0_9adfe_23cc926e_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84" y="2928934"/>
            <a:ext cx="1785950" cy="1575851"/>
          </a:xfrm>
          <a:prstGeom prst="rect">
            <a:avLst/>
          </a:prstGeom>
          <a:noFill/>
        </p:spPr>
      </p:pic>
      <p:pic>
        <p:nvPicPr>
          <p:cNvPr id="18" name="Picture 12" descr="C:\Users\NEW\Desktop\алфавит буквы\0_9adfe_23cc926e_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4714884"/>
            <a:ext cx="1714512" cy="1575851"/>
          </a:xfrm>
          <a:prstGeom prst="rect">
            <a:avLst/>
          </a:prstGeom>
          <a:noFill/>
        </p:spPr>
      </p:pic>
      <p:pic>
        <p:nvPicPr>
          <p:cNvPr id="2061" name="Picture 13" descr="C:\Users\NEW\Desktop\алфавит буквы\0_74b43_137425ae_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1142984"/>
            <a:ext cx="1500198" cy="1370019"/>
          </a:xfrm>
          <a:prstGeom prst="rect">
            <a:avLst/>
          </a:prstGeom>
          <a:noFill/>
        </p:spPr>
      </p:pic>
      <p:pic>
        <p:nvPicPr>
          <p:cNvPr id="20" name="Picture 13" descr="C:\Users\NEW\Desktop\алфавит буквы\0_74b43_137425ae_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2428868"/>
            <a:ext cx="1500198" cy="1370019"/>
          </a:xfrm>
          <a:prstGeom prst="rect">
            <a:avLst/>
          </a:prstGeom>
          <a:noFill/>
        </p:spPr>
      </p:pic>
      <p:pic>
        <p:nvPicPr>
          <p:cNvPr id="22" name="Picture 10" descr="C:\Users\NEW\Desktop\алфавит буквы\0_9adfb_d0768546_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4572008"/>
            <a:ext cx="1500198" cy="1393041"/>
          </a:xfrm>
          <a:prstGeom prst="rect">
            <a:avLst/>
          </a:prstGeom>
          <a:noFill/>
        </p:spPr>
      </p:pic>
      <p:pic>
        <p:nvPicPr>
          <p:cNvPr id="23" name="Picture 12" descr="C:\Users\NEW\Desktop\алфавит буквы\0_9adfe_23cc926e_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29488" y="3429000"/>
            <a:ext cx="1714512" cy="1575851"/>
          </a:xfrm>
          <a:prstGeom prst="rect">
            <a:avLst/>
          </a:prstGeom>
          <a:noFill/>
        </p:spPr>
      </p:pic>
      <p:pic>
        <p:nvPicPr>
          <p:cNvPr id="24" name="Picture 13" descr="C:\Users\NEW\Desktop\алфавит буквы\0_74b43_137425ae_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9124" y="2857496"/>
            <a:ext cx="1500198" cy="13700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64955E-7 L -0.63941 0.273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00" y="1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59 0.06708 L -0.64722 0.350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00" y="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Д/И «Расставь знаки»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7158" y="928670"/>
            <a:ext cx="3143272" cy="18573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143372" y="928670"/>
            <a:ext cx="3071834" cy="18573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58" y="2857496"/>
            <a:ext cx="3143272" cy="192882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43372" y="2857496"/>
            <a:ext cx="3143272" cy="192882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5000636"/>
            <a:ext cx="1500198" cy="1500198"/>
          </a:xfrm>
          <a:prstGeom prst="roundRect">
            <a:avLst/>
          </a:prstGeom>
          <a:solidFill>
            <a:srgbClr val="EB57D9"/>
          </a:solidFill>
          <a:ln>
            <a:solidFill>
              <a:srgbClr val="EB57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 smtClean="0"/>
              <a:t>8</a:t>
            </a:r>
            <a:endParaRPr lang="ru-RU" sz="72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85984" y="5000636"/>
            <a:ext cx="1500198" cy="1500198"/>
          </a:xfrm>
          <a:prstGeom prst="roundRect">
            <a:avLst/>
          </a:prstGeom>
          <a:solidFill>
            <a:srgbClr val="EB57D9"/>
          </a:solidFill>
          <a:ln>
            <a:solidFill>
              <a:srgbClr val="EB57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 smtClean="0"/>
              <a:t>9</a:t>
            </a:r>
            <a:endParaRPr lang="ru-RU" sz="72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14942" y="5072074"/>
            <a:ext cx="1571636" cy="150019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smtClean="0"/>
              <a:t>10</a:t>
            </a:r>
            <a:endParaRPr lang="ru-RU" sz="60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286644" y="5072074"/>
            <a:ext cx="1500198" cy="150019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 smtClean="0"/>
              <a:t>6</a:t>
            </a:r>
            <a:endParaRPr lang="ru-RU" sz="7200" b="1" dirty="0"/>
          </a:p>
        </p:txBody>
      </p:sp>
      <p:pic>
        <p:nvPicPr>
          <p:cNvPr id="1026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20696"/>
            <a:ext cx="1175415" cy="836668"/>
          </a:xfrm>
          <a:prstGeom prst="rect">
            <a:avLst/>
          </a:prstGeom>
          <a:noFill/>
        </p:spPr>
      </p:pic>
      <p:pic>
        <p:nvPicPr>
          <p:cNvPr id="12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9804" y="928670"/>
            <a:ext cx="1231170" cy="876354"/>
          </a:xfrm>
          <a:prstGeom prst="rect">
            <a:avLst/>
          </a:prstGeom>
          <a:noFill/>
        </p:spPr>
      </p:pic>
      <p:pic>
        <p:nvPicPr>
          <p:cNvPr id="13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857364"/>
            <a:ext cx="1204339" cy="857256"/>
          </a:xfrm>
          <a:prstGeom prst="rect">
            <a:avLst/>
          </a:prstGeom>
          <a:noFill/>
        </p:spPr>
      </p:pic>
      <p:pic>
        <p:nvPicPr>
          <p:cNvPr id="14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857364"/>
            <a:ext cx="1204339" cy="857256"/>
          </a:xfrm>
          <a:prstGeom prst="rect">
            <a:avLst/>
          </a:prstGeom>
          <a:noFill/>
        </p:spPr>
      </p:pic>
      <p:pic>
        <p:nvPicPr>
          <p:cNvPr id="15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000108"/>
            <a:ext cx="1204339" cy="857256"/>
          </a:xfrm>
          <a:prstGeom prst="rect">
            <a:avLst/>
          </a:prstGeom>
          <a:noFill/>
        </p:spPr>
      </p:pic>
      <p:pic>
        <p:nvPicPr>
          <p:cNvPr id="16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992913"/>
            <a:ext cx="1214446" cy="864451"/>
          </a:xfrm>
          <a:prstGeom prst="rect">
            <a:avLst/>
          </a:prstGeom>
          <a:noFill/>
        </p:spPr>
      </p:pic>
      <p:pic>
        <p:nvPicPr>
          <p:cNvPr id="17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928670"/>
            <a:ext cx="1204339" cy="857256"/>
          </a:xfrm>
          <a:prstGeom prst="rect">
            <a:avLst/>
          </a:prstGeom>
          <a:noFill/>
        </p:spPr>
      </p:pic>
      <p:pic>
        <p:nvPicPr>
          <p:cNvPr id="18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1000108"/>
            <a:ext cx="1159731" cy="825504"/>
          </a:xfrm>
          <a:prstGeom prst="rect">
            <a:avLst/>
          </a:prstGeom>
          <a:noFill/>
        </p:spPr>
      </p:pic>
      <p:pic>
        <p:nvPicPr>
          <p:cNvPr id="19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714488"/>
            <a:ext cx="1204340" cy="857256"/>
          </a:xfrm>
          <a:prstGeom prst="rect">
            <a:avLst/>
          </a:prstGeom>
          <a:noFill/>
        </p:spPr>
      </p:pic>
      <p:pic>
        <p:nvPicPr>
          <p:cNvPr id="20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714488"/>
            <a:ext cx="1204339" cy="857256"/>
          </a:xfrm>
          <a:prstGeom prst="rect">
            <a:avLst/>
          </a:prstGeom>
          <a:noFill/>
        </p:spPr>
      </p:pic>
      <p:pic>
        <p:nvPicPr>
          <p:cNvPr id="21" name="Picture 2" descr="C:\Users\NEW\Desktop\алфавит буквы\0_921a4_f3450e4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1785926"/>
            <a:ext cx="1103977" cy="785818"/>
          </a:xfrm>
          <a:prstGeom prst="rect">
            <a:avLst/>
          </a:prstGeom>
          <a:noFill/>
        </p:spPr>
      </p:pic>
      <p:pic>
        <p:nvPicPr>
          <p:cNvPr id="1029" name="Picture 5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000371"/>
            <a:ext cx="1071570" cy="1049245"/>
          </a:xfrm>
          <a:prstGeom prst="rect">
            <a:avLst/>
          </a:prstGeom>
          <a:noFill/>
        </p:spPr>
      </p:pic>
      <p:pic>
        <p:nvPicPr>
          <p:cNvPr id="1030" name="Picture 6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3000372"/>
            <a:ext cx="1000132" cy="979296"/>
          </a:xfrm>
          <a:prstGeom prst="rect">
            <a:avLst/>
          </a:prstGeom>
          <a:noFill/>
        </p:spPr>
      </p:pic>
      <p:pic>
        <p:nvPicPr>
          <p:cNvPr id="26" name="Picture 6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3000372"/>
            <a:ext cx="948454" cy="928694"/>
          </a:xfrm>
          <a:prstGeom prst="rect">
            <a:avLst/>
          </a:prstGeom>
          <a:noFill/>
        </p:spPr>
      </p:pic>
      <p:pic>
        <p:nvPicPr>
          <p:cNvPr id="27" name="Picture 6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786190"/>
            <a:ext cx="1015332" cy="994179"/>
          </a:xfrm>
          <a:prstGeom prst="rect">
            <a:avLst/>
          </a:prstGeom>
          <a:noFill/>
        </p:spPr>
      </p:pic>
      <p:pic>
        <p:nvPicPr>
          <p:cNvPr id="28" name="Picture 6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3786190"/>
            <a:ext cx="963346" cy="943276"/>
          </a:xfrm>
          <a:prstGeom prst="rect">
            <a:avLst/>
          </a:prstGeom>
          <a:noFill/>
        </p:spPr>
      </p:pic>
      <p:pic>
        <p:nvPicPr>
          <p:cNvPr id="29" name="Picture 6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786190"/>
            <a:ext cx="1021412" cy="1000132"/>
          </a:xfrm>
          <a:prstGeom prst="rect">
            <a:avLst/>
          </a:prstGeom>
          <a:noFill/>
        </p:spPr>
      </p:pic>
      <p:pic>
        <p:nvPicPr>
          <p:cNvPr id="30" name="Picture 6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3000372"/>
            <a:ext cx="942374" cy="922741"/>
          </a:xfrm>
          <a:prstGeom prst="rect">
            <a:avLst/>
          </a:prstGeom>
          <a:noFill/>
        </p:spPr>
      </p:pic>
      <p:pic>
        <p:nvPicPr>
          <p:cNvPr id="31" name="Picture 5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857496"/>
            <a:ext cx="1071570" cy="1049245"/>
          </a:xfrm>
          <a:prstGeom prst="rect">
            <a:avLst/>
          </a:prstGeom>
          <a:noFill/>
        </p:spPr>
      </p:pic>
      <p:pic>
        <p:nvPicPr>
          <p:cNvPr id="32" name="Picture 5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857496"/>
            <a:ext cx="1000132" cy="979296"/>
          </a:xfrm>
          <a:prstGeom prst="rect">
            <a:avLst/>
          </a:prstGeom>
          <a:noFill/>
        </p:spPr>
      </p:pic>
      <p:pic>
        <p:nvPicPr>
          <p:cNvPr id="33" name="Picture 5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857495"/>
            <a:ext cx="1000132" cy="979295"/>
          </a:xfrm>
          <a:prstGeom prst="rect">
            <a:avLst/>
          </a:prstGeom>
          <a:noFill/>
        </p:spPr>
      </p:pic>
      <p:pic>
        <p:nvPicPr>
          <p:cNvPr id="34" name="Picture 5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2786058"/>
            <a:ext cx="1021412" cy="1000132"/>
          </a:xfrm>
          <a:prstGeom prst="rect">
            <a:avLst/>
          </a:prstGeom>
          <a:noFill/>
        </p:spPr>
      </p:pic>
      <p:pic>
        <p:nvPicPr>
          <p:cNvPr id="35" name="Picture 5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571876"/>
            <a:ext cx="1143008" cy="1119195"/>
          </a:xfrm>
          <a:prstGeom prst="rect">
            <a:avLst/>
          </a:prstGeom>
          <a:noFill/>
        </p:spPr>
      </p:pic>
      <p:pic>
        <p:nvPicPr>
          <p:cNvPr id="36" name="Picture 5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643314"/>
            <a:ext cx="1015332" cy="994179"/>
          </a:xfrm>
          <a:prstGeom prst="rect">
            <a:avLst/>
          </a:prstGeom>
          <a:noFill/>
        </p:spPr>
      </p:pic>
      <p:pic>
        <p:nvPicPr>
          <p:cNvPr id="37" name="Picture 5" descr="C:\Users\NEW\Desktop\алфавит буквы\0_78a67_cb623fc1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3643314"/>
            <a:ext cx="1015332" cy="994179"/>
          </a:xfrm>
          <a:prstGeom prst="rect">
            <a:avLst/>
          </a:prstGeom>
          <a:noFill/>
        </p:spPr>
      </p:pic>
      <p:sp>
        <p:nvSpPr>
          <p:cNvPr id="38" name="TextBox 37"/>
          <p:cNvSpPr txBox="1"/>
          <p:nvPr/>
        </p:nvSpPr>
        <p:spPr>
          <a:xfrm>
            <a:off x="7358082" y="2143116"/>
            <a:ext cx="71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=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43900" y="3429000"/>
            <a:ext cx="71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=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929586" y="1071546"/>
            <a:ext cx="644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&lt;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29520" y="4143380"/>
            <a:ext cx="644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&lt;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86644" y="3143248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&gt;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215338" y="2285992"/>
            <a:ext cx="644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&lt;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0.05667 L -0.48906 0.025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00" y="-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44 0.00555 L -0.42257 0.141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00" y="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32408E-6 L -0.62343 0.1547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00" y="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09114E-6 L -0.06458 0.3148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0" y="1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Д/И «Посчитай и запиши»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357298"/>
            <a:ext cx="1714512" cy="15573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4" name="Прямоугольник 3"/>
          <p:cNvSpPr/>
          <p:nvPr/>
        </p:nvSpPr>
        <p:spPr>
          <a:xfrm>
            <a:off x="2428860" y="1357298"/>
            <a:ext cx="1571636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5" name="Прямоугольник 4"/>
          <p:cNvSpPr/>
          <p:nvPr/>
        </p:nvSpPr>
        <p:spPr>
          <a:xfrm>
            <a:off x="4429124" y="1357298"/>
            <a:ext cx="1428760" cy="15573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071810"/>
            <a:ext cx="1714512" cy="157163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3071810"/>
            <a:ext cx="1571636" cy="157163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8" name="Прямоугольник 7"/>
          <p:cNvSpPr/>
          <p:nvPr/>
        </p:nvSpPr>
        <p:spPr>
          <a:xfrm>
            <a:off x="4429124" y="3071810"/>
            <a:ext cx="1428760" cy="157163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4786322"/>
            <a:ext cx="1714512" cy="157163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0" name="Прямоугольник 9"/>
          <p:cNvSpPr/>
          <p:nvPr/>
        </p:nvSpPr>
        <p:spPr>
          <a:xfrm>
            <a:off x="2428860" y="4786322"/>
            <a:ext cx="1571636" cy="157163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1" name="Прямоугольник 10"/>
          <p:cNvSpPr/>
          <p:nvPr/>
        </p:nvSpPr>
        <p:spPr>
          <a:xfrm>
            <a:off x="4429124" y="4786322"/>
            <a:ext cx="1428760" cy="157163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sp>
        <p:nvSpPr>
          <p:cNvPr id="12" name="TextBox 11"/>
          <p:cNvSpPr txBox="1"/>
          <p:nvPr/>
        </p:nvSpPr>
        <p:spPr>
          <a:xfrm>
            <a:off x="6929454" y="1928802"/>
            <a:ext cx="714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EB57D9"/>
                </a:solidFill>
              </a:rPr>
              <a:t>7</a:t>
            </a:r>
            <a:endParaRPr lang="ru-RU" sz="6000" b="1" dirty="0">
              <a:solidFill>
                <a:srgbClr val="EB57D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72264" y="2786058"/>
            <a:ext cx="857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8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29620" y="4929198"/>
            <a:ext cx="714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9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86446" y="1571612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10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00760" y="2786058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EB57D9"/>
                </a:solidFill>
              </a:rPr>
              <a:t>5</a:t>
            </a:r>
            <a:endParaRPr lang="ru-RU" sz="6000" b="1" dirty="0">
              <a:solidFill>
                <a:srgbClr val="EB57D9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29322" y="407194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5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58214" y="2714620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C000"/>
                </a:solidFill>
              </a:rPr>
              <a:t>4</a:t>
            </a:r>
            <a:endParaRPr lang="ru-RU" sz="6000" b="1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86710" y="221455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3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58214" y="3571876"/>
            <a:ext cx="5741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</a:rPr>
              <a:t>6</a:t>
            </a:r>
            <a:endParaRPr lang="ru-RU" sz="6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58214" y="1714488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7030A0"/>
                </a:solidFill>
              </a:rPr>
              <a:t>5</a:t>
            </a:r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72264" y="3857628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</a:rPr>
              <a:t>4</a:t>
            </a:r>
            <a:endParaRPr lang="ru-RU" sz="6000" b="1" dirty="0">
              <a:solidFill>
                <a:srgbClr val="00B05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86446" y="5000636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</a:rPr>
              <a:t>3</a:t>
            </a:r>
            <a:endParaRPr lang="ru-RU" sz="6000" b="1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58016" y="4643446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EB57D9"/>
                </a:solidFill>
              </a:rPr>
              <a:t>5</a:t>
            </a:r>
            <a:endParaRPr lang="ru-RU" sz="6000" b="1" dirty="0">
              <a:solidFill>
                <a:srgbClr val="EB57D9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15206" y="300037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7</a:t>
            </a:r>
            <a:endParaRPr lang="ru-RU" sz="6000" b="1" dirty="0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58148" y="542926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8</a:t>
            </a:r>
            <a:endParaRPr lang="ru-RU" sz="6000" b="1" dirty="0">
              <a:solidFill>
                <a:srgbClr val="0070C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29520" y="4500570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7030A0"/>
                </a:solidFill>
              </a:rPr>
              <a:t>10</a:t>
            </a:r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72264" y="550070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6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NEW\Desktop\алфавит буквы\0_96cdd_d261b08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736"/>
            <a:ext cx="571504" cy="731525"/>
          </a:xfrm>
          <a:prstGeom prst="rect">
            <a:avLst/>
          </a:prstGeom>
          <a:noFill/>
        </p:spPr>
      </p:pic>
      <p:pic>
        <p:nvPicPr>
          <p:cNvPr id="30" name="Picture 2" descr="C:\Users\NEW\Desktop\алфавит буквы\0_96cdd_d261b08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428736"/>
            <a:ext cx="555877" cy="711522"/>
          </a:xfrm>
          <a:prstGeom prst="rect">
            <a:avLst/>
          </a:prstGeom>
          <a:noFill/>
        </p:spPr>
      </p:pic>
      <p:pic>
        <p:nvPicPr>
          <p:cNvPr id="31" name="Picture 2" descr="C:\Users\NEW\Desktop\алфавит буквы\0_96cdd_d261b08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23112"/>
            <a:ext cx="571504" cy="731524"/>
          </a:xfrm>
          <a:prstGeom prst="rect">
            <a:avLst/>
          </a:prstGeom>
          <a:noFill/>
        </p:spPr>
      </p:pic>
      <p:pic>
        <p:nvPicPr>
          <p:cNvPr id="32" name="Picture 2" descr="C:\Users\NEW\Desktop\алфавит буквы\0_96cdd_d261b08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123113"/>
            <a:ext cx="571504" cy="731525"/>
          </a:xfrm>
          <a:prstGeom prst="rect">
            <a:avLst/>
          </a:prstGeom>
          <a:noFill/>
        </p:spPr>
      </p:pic>
      <p:pic>
        <p:nvPicPr>
          <p:cNvPr id="33" name="Picture 2" descr="C:\Users\NEW\Desktop\алфавит буквы\0_96cdd_d261b08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337295"/>
            <a:ext cx="571504" cy="731525"/>
          </a:xfrm>
          <a:prstGeom prst="rect">
            <a:avLst/>
          </a:prstGeom>
          <a:noFill/>
        </p:spPr>
      </p:pic>
      <p:pic>
        <p:nvPicPr>
          <p:cNvPr id="34" name="Picture 2" descr="C:\Users\NEW\Desktop\алфавит буквы\0_96cdd_d261b08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1357298"/>
            <a:ext cx="571504" cy="731525"/>
          </a:xfrm>
          <a:prstGeom prst="rect">
            <a:avLst/>
          </a:prstGeom>
          <a:noFill/>
        </p:spPr>
      </p:pic>
      <p:pic>
        <p:nvPicPr>
          <p:cNvPr id="35" name="Picture 2" descr="C:\Users\NEW\Desktop\алфавит буквы\0_96cdd_d261b08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2143115"/>
            <a:ext cx="573737" cy="734383"/>
          </a:xfrm>
          <a:prstGeom prst="rect">
            <a:avLst/>
          </a:prstGeom>
          <a:noFill/>
        </p:spPr>
      </p:pic>
      <p:pic>
        <p:nvPicPr>
          <p:cNvPr id="36" name="Picture 2" descr="C:\Users\NEW\Desktop\алфавит буквы\0_96cdd_d261b08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5991" y="2143116"/>
            <a:ext cx="555877" cy="711522"/>
          </a:xfrm>
          <a:prstGeom prst="rect">
            <a:avLst/>
          </a:prstGeom>
          <a:noFill/>
        </p:spPr>
      </p:pic>
      <p:pic>
        <p:nvPicPr>
          <p:cNvPr id="37" name="Picture 2" descr="C:\Users\NEW\Desktop\алфавит буквы\0_96cdd_d261b08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980235"/>
            <a:ext cx="500066" cy="640084"/>
          </a:xfrm>
          <a:prstGeom prst="rect">
            <a:avLst/>
          </a:prstGeom>
          <a:noFill/>
        </p:spPr>
      </p:pic>
      <p:pic>
        <p:nvPicPr>
          <p:cNvPr id="3075" name="Picture 3" descr="C:\Users\NEW\Desktop\алфавит буквы\0_b9b9e_97ce15dc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071810"/>
            <a:ext cx="545706" cy="571504"/>
          </a:xfrm>
          <a:prstGeom prst="rect">
            <a:avLst/>
          </a:prstGeom>
          <a:noFill/>
        </p:spPr>
      </p:pic>
      <p:pic>
        <p:nvPicPr>
          <p:cNvPr id="39" name="Picture 3" descr="C:\Users\NEW\Desktop\алфавит буквы\0_b9b9e_97ce15dc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071810"/>
            <a:ext cx="545706" cy="571504"/>
          </a:xfrm>
          <a:prstGeom prst="rect">
            <a:avLst/>
          </a:prstGeom>
          <a:noFill/>
        </p:spPr>
      </p:pic>
      <p:pic>
        <p:nvPicPr>
          <p:cNvPr id="40" name="Picture 3" descr="C:\Users\NEW\Desktop\алфавит буквы\0_b9b9e_97ce15dc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3071810"/>
            <a:ext cx="545706" cy="571504"/>
          </a:xfrm>
          <a:prstGeom prst="rect">
            <a:avLst/>
          </a:prstGeom>
          <a:noFill/>
        </p:spPr>
      </p:pic>
      <p:pic>
        <p:nvPicPr>
          <p:cNvPr id="41" name="Picture 3" descr="C:\Users\NEW\Desktop\алфавит буквы\0_b9b9e_97ce15dc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643314"/>
            <a:ext cx="545706" cy="571504"/>
          </a:xfrm>
          <a:prstGeom prst="rect">
            <a:avLst/>
          </a:prstGeom>
          <a:noFill/>
        </p:spPr>
      </p:pic>
      <p:pic>
        <p:nvPicPr>
          <p:cNvPr id="42" name="Picture 3" descr="C:\Users\NEW\Desktop\алфавит буквы\0_b9b9e_97ce15dc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643314"/>
            <a:ext cx="545706" cy="571504"/>
          </a:xfrm>
          <a:prstGeom prst="rect">
            <a:avLst/>
          </a:prstGeom>
          <a:noFill/>
        </p:spPr>
      </p:pic>
      <p:pic>
        <p:nvPicPr>
          <p:cNvPr id="43" name="Picture 3" descr="C:\Users\NEW\Desktop\алфавит буквы\0_b9b9e_97ce15dc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6200" y="4071942"/>
            <a:ext cx="568280" cy="595145"/>
          </a:xfrm>
          <a:prstGeom prst="rect">
            <a:avLst/>
          </a:prstGeom>
          <a:noFill/>
        </p:spPr>
      </p:pic>
      <p:pic>
        <p:nvPicPr>
          <p:cNvPr id="44" name="Picture 3" descr="C:\Users\NEW\Desktop\алфавит буквы\0_b9b9e_97ce15dc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270" y="4071942"/>
            <a:ext cx="545706" cy="571504"/>
          </a:xfrm>
          <a:prstGeom prst="rect">
            <a:avLst/>
          </a:prstGeom>
          <a:noFill/>
        </p:spPr>
      </p:pic>
      <p:pic>
        <p:nvPicPr>
          <p:cNvPr id="45" name="Picture 3" descr="C:\Users\NEW\Desktop\алфавит буквы\0_b9b9e_97ce15dc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3643314"/>
            <a:ext cx="545706" cy="571504"/>
          </a:xfrm>
          <a:prstGeom prst="rect">
            <a:avLst/>
          </a:prstGeom>
          <a:noFill/>
        </p:spPr>
      </p:pic>
      <p:pic>
        <p:nvPicPr>
          <p:cNvPr id="46" name="Picture 3" descr="C:\Users\NEW\Desktop\алфавит буквы\0_b9b9e_97ce15dc_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429000"/>
            <a:ext cx="674199" cy="706071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1928794" y="1714488"/>
            <a:ext cx="500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+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929058" y="1785926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=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00958" y="1571612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9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86644" y="364331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2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929586" y="3143248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1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3076" name="Picture 4" descr="C:\Users\NEW\Desktop\алфавит буквы\0_9219b_d6901531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5500702"/>
            <a:ext cx="500066" cy="547601"/>
          </a:xfrm>
          <a:prstGeom prst="rect">
            <a:avLst/>
          </a:prstGeom>
          <a:noFill/>
        </p:spPr>
      </p:pic>
      <p:pic>
        <p:nvPicPr>
          <p:cNvPr id="57" name="Picture 4" descr="C:\Users\NEW\Desktop\алфавит буквы\0_9219b_d6901531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5500702"/>
            <a:ext cx="500066" cy="547601"/>
          </a:xfrm>
          <a:prstGeom prst="rect">
            <a:avLst/>
          </a:prstGeom>
          <a:noFill/>
        </p:spPr>
      </p:pic>
      <p:pic>
        <p:nvPicPr>
          <p:cNvPr id="58" name="Picture 4" descr="C:\Users\NEW\Desktop\алфавит буквы\0_9219b_d6901531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5500702"/>
            <a:ext cx="500066" cy="547601"/>
          </a:xfrm>
          <a:prstGeom prst="rect">
            <a:avLst/>
          </a:prstGeom>
          <a:noFill/>
        </p:spPr>
      </p:pic>
      <p:pic>
        <p:nvPicPr>
          <p:cNvPr id="59" name="Picture 4" descr="C:\Users\NEW\Desktop\алфавит буквы\0_9219b_d6901531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857760"/>
            <a:ext cx="500066" cy="547601"/>
          </a:xfrm>
          <a:prstGeom prst="rect">
            <a:avLst/>
          </a:prstGeom>
          <a:noFill/>
        </p:spPr>
      </p:pic>
      <p:pic>
        <p:nvPicPr>
          <p:cNvPr id="60" name="Picture 4" descr="C:\Users\NEW\Desktop\алфавит буквы\0_9219b_d6901531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857760"/>
            <a:ext cx="500066" cy="547601"/>
          </a:xfrm>
          <a:prstGeom prst="rect">
            <a:avLst/>
          </a:prstGeom>
          <a:noFill/>
        </p:spPr>
      </p:pic>
      <p:pic>
        <p:nvPicPr>
          <p:cNvPr id="61" name="Picture 4" descr="C:\Users\NEW\Desktop\алфавит буквы\0_9219b_d6901531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4857759"/>
            <a:ext cx="500066" cy="547601"/>
          </a:xfrm>
          <a:prstGeom prst="rect">
            <a:avLst/>
          </a:prstGeom>
          <a:noFill/>
        </p:spPr>
      </p:pic>
      <p:pic>
        <p:nvPicPr>
          <p:cNvPr id="62" name="Picture 4" descr="C:\Users\NEW\Desktop\алфавит буквы\0_9219b_d6901531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5500702"/>
            <a:ext cx="587130" cy="642942"/>
          </a:xfrm>
          <a:prstGeom prst="rect">
            <a:avLst/>
          </a:prstGeom>
          <a:noFill/>
        </p:spPr>
      </p:pic>
      <p:pic>
        <p:nvPicPr>
          <p:cNvPr id="63" name="Picture 4" descr="C:\Users\NEW\Desktop\алфавит буквы\0_9219b_d6901531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5500702"/>
            <a:ext cx="560388" cy="613658"/>
          </a:xfrm>
          <a:prstGeom prst="rect">
            <a:avLst/>
          </a:prstGeom>
          <a:noFill/>
        </p:spPr>
      </p:pic>
      <p:pic>
        <p:nvPicPr>
          <p:cNvPr id="64" name="Picture 4" descr="C:\Users\NEW\Desktop\алфавит буквы\0_9219b_d6901531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4850969"/>
            <a:ext cx="571504" cy="625829"/>
          </a:xfrm>
          <a:prstGeom prst="rect">
            <a:avLst/>
          </a:prstGeom>
          <a:noFill/>
        </p:spPr>
      </p:pic>
      <p:pic>
        <p:nvPicPr>
          <p:cNvPr id="65" name="Picture 4" descr="C:\Users\NEW\Desktop\алфавит буквы\0_9219b_d6901531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4857760"/>
            <a:ext cx="571504" cy="625830"/>
          </a:xfrm>
          <a:prstGeom prst="rect">
            <a:avLst/>
          </a:prstGeom>
          <a:noFill/>
        </p:spPr>
      </p:pic>
      <p:sp>
        <p:nvSpPr>
          <p:cNvPr id="66" name="TextBox 65"/>
          <p:cNvSpPr txBox="1"/>
          <p:nvPr/>
        </p:nvSpPr>
        <p:spPr>
          <a:xfrm>
            <a:off x="2000232" y="3286124"/>
            <a:ext cx="4203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-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929058" y="3071810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=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29058" y="5000636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=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928794" y="4857760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+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0303E-7 L -0.28091 0.0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2914 L -0.23386 0.2077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0" y="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0069 L -0.29427 0.0846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00" y="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00010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Д/И «Найди отличия»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85720" y="1142984"/>
            <a:ext cx="1714512" cy="1785950"/>
          </a:xfrm>
          <a:prstGeom prst="rect">
            <a:avLst/>
          </a:prstGeom>
          <a:solidFill>
            <a:srgbClr val="EB57D9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85720" y="2857496"/>
            <a:ext cx="1714512" cy="1785950"/>
          </a:xfrm>
          <a:prstGeom prst="rect">
            <a:avLst/>
          </a:prstGeom>
          <a:solidFill>
            <a:srgbClr val="EB57D9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85720" y="4643446"/>
            <a:ext cx="1714512" cy="1785950"/>
          </a:xfrm>
          <a:prstGeom prst="rect">
            <a:avLst/>
          </a:prstGeom>
          <a:solidFill>
            <a:srgbClr val="EB57D9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2000232" y="1142984"/>
            <a:ext cx="1714512" cy="1785950"/>
          </a:xfrm>
          <a:prstGeom prst="rect">
            <a:avLst/>
          </a:prstGeom>
          <a:solidFill>
            <a:srgbClr val="EB57D9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000232" y="2857496"/>
            <a:ext cx="1714512" cy="1785950"/>
          </a:xfrm>
          <a:prstGeom prst="rect">
            <a:avLst/>
          </a:prstGeom>
          <a:solidFill>
            <a:srgbClr val="EB57D9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000232" y="4643446"/>
            <a:ext cx="1714512" cy="1785950"/>
          </a:xfrm>
          <a:prstGeom prst="rect">
            <a:avLst/>
          </a:prstGeom>
          <a:solidFill>
            <a:srgbClr val="EB57D9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7143768" y="1142984"/>
            <a:ext cx="1714512" cy="1785950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5429256" y="1142984"/>
            <a:ext cx="1714512" cy="1785950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7143768" y="2928934"/>
            <a:ext cx="1714512" cy="1785950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5429256" y="2928934"/>
            <a:ext cx="1714512" cy="1785950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7143768" y="4714884"/>
            <a:ext cx="1714512" cy="1785950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5429256" y="4714884"/>
            <a:ext cx="1714512" cy="1785950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571472" y="1357298"/>
            <a:ext cx="1285884" cy="1357322"/>
          </a:xfrm>
          <a:prstGeom prst="triangl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100"/>
          </a:p>
        </p:txBody>
      </p:sp>
      <p:cxnSp>
        <p:nvCxnSpPr>
          <p:cNvPr id="26" name="Прямая соединительная линия 25"/>
          <p:cNvCxnSpPr>
            <a:stCxn id="24" idx="0"/>
            <a:endCxn id="24" idx="3"/>
          </p:cNvCxnSpPr>
          <p:nvPr/>
        </p:nvCxnSpPr>
        <p:spPr>
          <a:xfrm rot="16200000" flipH="1">
            <a:off x="535753" y="2035959"/>
            <a:ext cx="1357322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964381" y="2250273"/>
            <a:ext cx="92869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571472" y="2285992"/>
            <a:ext cx="857256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607191" y="2536025"/>
            <a:ext cx="35719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1428728" y="2500306"/>
            <a:ext cx="42862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642910" y="3143248"/>
            <a:ext cx="1143008" cy="1401764"/>
          </a:xfrm>
          <a:prstGeom prst="diamond">
            <a:avLst/>
          </a:prstGeom>
          <a:solidFill>
            <a:srgbClr val="EB57D9"/>
          </a:solidFill>
          <a:ln w="5715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rot="16200000" flipH="1">
            <a:off x="514326" y="3771898"/>
            <a:ext cx="140176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5400000">
            <a:off x="1142976" y="3857628"/>
            <a:ext cx="71438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5400000">
            <a:off x="572266" y="3856834"/>
            <a:ext cx="71438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893737" y="3821115"/>
            <a:ext cx="92869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607985" y="3821115"/>
            <a:ext cx="92869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5400000">
            <a:off x="1464447" y="3893347"/>
            <a:ext cx="35719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642910" y="3857628"/>
            <a:ext cx="285752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103" name="Oval 7"/>
          <p:cNvSpPr>
            <a:spLocks noChangeArrowheads="1"/>
          </p:cNvSpPr>
          <p:nvPr/>
        </p:nvSpPr>
        <p:spPr bwMode="auto">
          <a:xfrm rot="2145046">
            <a:off x="783013" y="4839917"/>
            <a:ext cx="914400" cy="1508125"/>
          </a:xfrm>
          <a:prstGeom prst="ellips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 rot="5400000">
            <a:off x="1465241" y="5321313"/>
            <a:ext cx="499272" cy="7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5400000">
            <a:off x="821111" y="5536817"/>
            <a:ext cx="1072361" cy="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5400000">
            <a:off x="500828" y="5642784"/>
            <a:ext cx="114300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5400000">
            <a:off x="454800" y="5760250"/>
            <a:ext cx="959663" cy="1194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5400000">
            <a:off x="1204288" y="5367952"/>
            <a:ext cx="879095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5400000">
            <a:off x="964125" y="5465239"/>
            <a:ext cx="1072082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5400000">
            <a:off x="606796" y="5608256"/>
            <a:ext cx="1215237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5400000">
            <a:off x="465109" y="5821379"/>
            <a:ext cx="642942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104" name="Oval 8"/>
          <p:cNvSpPr>
            <a:spLocks noChangeArrowheads="1"/>
          </p:cNvSpPr>
          <p:nvPr/>
        </p:nvSpPr>
        <p:spPr bwMode="auto">
          <a:xfrm rot="2145046">
            <a:off x="2196283" y="1330021"/>
            <a:ext cx="1317105" cy="1340439"/>
          </a:xfrm>
          <a:prstGeom prst="ellipse">
            <a:avLst/>
          </a:prstGeom>
          <a:noFill/>
          <a:ln w="76200">
            <a:solidFill>
              <a:srgbClr val="C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 rot="5400000">
            <a:off x="2143902" y="1999446"/>
            <a:ext cx="128588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rot="5400000">
            <a:off x="2706468" y="2008384"/>
            <a:ext cx="101642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rot="5400000">
            <a:off x="1893075" y="2035959"/>
            <a:ext cx="107157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1965307" y="1963727"/>
            <a:ext cx="1214446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 rot="5400000">
            <a:off x="3001158" y="2000240"/>
            <a:ext cx="713586" cy="7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 rot="5400000">
            <a:off x="2001026" y="2071678"/>
            <a:ext cx="570710" cy="79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105" name="AutoShape 9"/>
          <p:cNvSpPr>
            <a:spLocks noChangeArrowheads="1"/>
          </p:cNvSpPr>
          <p:nvPr/>
        </p:nvSpPr>
        <p:spPr bwMode="auto">
          <a:xfrm>
            <a:off x="2071670" y="3357562"/>
            <a:ext cx="1519238" cy="949325"/>
          </a:xfrm>
          <a:prstGeom prst="diamond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17" name="Прямая соединительная линия 116"/>
          <p:cNvCxnSpPr/>
          <p:nvPr/>
        </p:nvCxnSpPr>
        <p:spPr>
          <a:xfrm rot="16200000" flipH="1">
            <a:off x="2334803" y="3808810"/>
            <a:ext cx="928694" cy="2619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 rot="5400000">
            <a:off x="2750331" y="3821909"/>
            <a:ext cx="642942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 rot="5400000">
            <a:off x="3214678" y="3857628"/>
            <a:ext cx="285752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 rot="5400000">
            <a:off x="2215340" y="3856834"/>
            <a:ext cx="57150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/>
          <p:nvPr/>
        </p:nvCxnSpPr>
        <p:spPr>
          <a:xfrm rot="5400000">
            <a:off x="2214546" y="3857628"/>
            <a:ext cx="285752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 rot="5400000">
            <a:off x="3000364" y="3857628"/>
            <a:ext cx="42862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rot="5400000">
            <a:off x="2286778" y="3856834"/>
            <a:ext cx="71438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5" name="Прямая соединительная линия 164"/>
          <p:cNvCxnSpPr/>
          <p:nvPr/>
        </p:nvCxnSpPr>
        <p:spPr>
          <a:xfrm rot="5400000">
            <a:off x="2536811" y="3821909"/>
            <a:ext cx="785024" cy="7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8" name="Прямая соединительная линия 177"/>
          <p:cNvCxnSpPr/>
          <p:nvPr/>
        </p:nvCxnSpPr>
        <p:spPr>
          <a:xfrm rot="5400000">
            <a:off x="2393935" y="2035165"/>
            <a:ext cx="1214446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106" name="AutoShape 10"/>
          <p:cNvSpPr>
            <a:spLocks noChangeArrowheads="1"/>
          </p:cNvSpPr>
          <p:nvPr/>
        </p:nvSpPr>
        <p:spPr bwMode="auto">
          <a:xfrm flipH="1">
            <a:off x="2428860" y="4929198"/>
            <a:ext cx="822325" cy="1174750"/>
          </a:xfrm>
          <a:prstGeom prst="rtTriangle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81" name="Прямая соединительная линия 180"/>
          <p:cNvCxnSpPr/>
          <p:nvPr/>
        </p:nvCxnSpPr>
        <p:spPr>
          <a:xfrm rot="5400000">
            <a:off x="2643968" y="5642784"/>
            <a:ext cx="857256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 rot="5400000">
            <a:off x="2536811" y="5749941"/>
            <a:ext cx="78581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5" name="Прямая соединительная линия 184"/>
          <p:cNvCxnSpPr/>
          <p:nvPr/>
        </p:nvCxnSpPr>
        <p:spPr>
          <a:xfrm rot="5400000">
            <a:off x="2501092" y="5857098"/>
            <a:ext cx="571504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7" name="Прямая соединительная линия 186"/>
          <p:cNvCxnSpPr/>
          <p:nvPr/>
        </p:nvCxnSpPr>
        <p:spPr>
          <a:xfrm rot="5400000">
            <a:off x="2501092" y="5928536"/>
            <a:ext cx="285752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5786446" y="1571612"/>
            <a:ext cx="1000132" cy="107157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7358082" y="3357562"/>
            <a:ext cx="1366837" cy="914400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 rot="10800000">
            <a:off x="7429520" y="5072074"/>
            <a:ext cx="1214437" cy="9144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noFill/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/>
          <p:cNvSpPr>
            <a:spLocks noChangeArrowheads="1"/>
          </p:cNvSpPr>
          <p:nvPr/>
        </p:nvSpPr>
        <p:spPr bwMode="auto">
          <a:xfrm>
            <a:off x="7286644" y="1643050"/>
            <a:ext cx="1462091" cy="990590"/>
          </a:xfrm>
          <a:prstGeom prst="flowChartInputOutpu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5715008" y="3357562"/>
            <a:ext cx="1214446" cy="1071570"/>
          </a:xfrm>
          <a:prstGeom prst="hexagon">
            <a:avLst>
              <a:gd name="adj" fmla="val 33652"/>
              <a:gd name="vf" fmla="val 115470"/>
            </a:avLst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2" name="AutoShape 16"/>
          <p:cNvSpPr>
            <a:spLocks noChangeArrowheads="1"/>
          </p:cNvSpPr>
          <p:nvPr/>
        </p:nvSpPr>
        <p:spPr bwMode="auto">
          <a:xfrm>
            <a:off x="5715008" y="4929198"/>
            <a:ext cx="1285884" cy="1143008"/>
          </a:xfrm>
          <a:prstGeom prst="pentagon">
            <a:avLst/>
          </a:prstGeom>
          <a:noFill/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208" name="Прямая соединительная линия 207"/>
          <p:cNvCxnSpPr/>
          <p:nvPr/>
        </p:nvCxnSpPr>
        <p:spPr>
          <a:xfrm>
            <a:off x="5786446" y="1785926"/>
            <a:ext cx="100013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2" name="Прямая соединительная линия 211"/>
          <p:cNvCxnSpPr/>
          <p:nvPr/>
        </p:nvCxnSpPr>
        <p:spPr>
          <a:xfrm>
            <a:off x="5786446" y="2000240"/>
            <a:ext cx="100013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8" name="Прямая соединительная линия 227"/>
          <p:cNvCxnSpPr>
            <a:stCxn id="4107" idx="1"/>
          </p:cNvCxnSpPr>
          <p:nvPr/>
        </p:nvCxnSpPr>
        <p:spPr>
          <a:xfrm rot="10800000" flipV="1">
            <a:off x="5786446" y="2107396"/>
            <a:ext cx="1588" cy="178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Прямая соединительная линия 229"/>
          <p:cNvCxnSpPr/>
          <p:nvPr/>
        </p:nvCxnSpPr>
        <p:spPr>
          <a:xfrm>
            <a:off x="5786446" y="2214554"/>
            <a:ext cx="100013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2" name="Прямая соединительная линия 231"/>
          <p:cNvCxnSpPr/>
          <p:nvPr/>
        </p:nvCxnSpPr>
        <p:spPr>
          <a:xfrm>
            <a:off x="5786446" y="2428868"/>
            <a:ext cx="100013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5857884" y="3786190"/>
            <a:ext cx="100013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5857884" y="4071942"/>
            <a:ext cx="92869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5715008" y="3929066"/>
            <a:ext cx="1214446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6000760" y="4214818"/>
            <a:ext cx="71438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5929322" y="3643314"/>
            <a:ext cx="78581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>
            <a:off x="6000760" y="3500438"/>
            <a:ext cx="64294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6072198" y="4357694"/>
            <a:ext cx="5715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>
            <a:off x="6072198" y="5143512"/>
            <a:ext cx="5715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>
            <a:off x="5857884" y="5286388"/>
            <a:ext cx="100013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5786446" y="5500702"/>
            <a:ext cx="114300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5857884" y="5715016"/>
            <a:ext cx="100013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5929322" y="5929330"/>
            <a:ext cx="857256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7572396" y="1785926"/>
            <a:ext cx="114300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7500958" y="2000240"/>
            <a:ext cx="114300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 rot="10800000" flipH="1">
            <a:off x="7429520" y="2214554"/>
            <a:ext cx="1169673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>
            <a:off x="7358082" y="2428868"/>
            <a:ext cx="114300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/>
          <p:cNvCxnSpPr/>
          <p:nvPr/>
        </p:nvCxnSpPr>
        <p:spPr>
          <a:xfrm>
            <a:off x="7358082" y="3571876"/>
            <a:ext cx="135732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>
            <a:stCxn id="4108" idx="1"/>
            <a:endCxn id="4108" idx="3"/>
          </p:cNvCxnSpPr>
          <p:nvPr/>
        </p:nvCxnSpPr>
        <p:spPr>
          <a:xfrm rot="10800000" flipH="1">
            <a:off x="7358081" y="3814762"/>
            <a:ext cx="1366837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>
            <a:off x="7358082" y="4071942"/>
            <a:ext cx="135732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>
            <a:off x="7715272" y="5286388"/>
            <a:ext cx="71438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>
            <a:off x="7643834" y="5500702"/>
            <a:ext cx="78581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7572396" y="5715016"/>
            <a:ext cx="92869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90</Words>
  <Application>Microsoft Office PowerPoint</Application>
  <PresentationFormat>Экран (4:3)</PresentationFormat>
  <Paragraphs>59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Mongolian Baiti</vt:lpstr>
      <vt:lpstr>Тема Office</vt:lpstr>
      <vt:lpstr>Дидактические игры</vt:lpstr>
      <vt:lpstr>Д/И «НАЙДИ СОСЕДЕЙ ЧИСЛА»</vt:lpstr>
      <vt:lpstr>Д/И «Добавь недостающую цепочку»</vt:lpstr>
      <vt:lpstr>Д/И «Найди закономерность и добавь предмет»</vt:lpstr>
      <vt:lpstr>Д/И «Расставь знаки»</vt:lpstr>
      <vt:lpstr>Д/И «Посчитай и запиши»</vt:lpstr>
      <vt:lpstr>Д/И «Найди отличия»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NEW</dc:creator>
  <cp:lastModifiedBy>User</cp:lastModifiedBy>
  <cp:revision>94</cp:revision>
  <dcterms:created xsi:type="dcterms:W3CDTF">2014-03-18T11:36:09Z</dcterms:created>
  <dcterms:modified xsi:type="dcterms:W3CDTF">2018-09-28T16:14:29Z</dcterms:modified>
</cp:coreProperties>
</file>